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6" r:id="rId5"/>
    <p:sldMasterId id="2147483706" r:id="rId6"/>
  </p:sldMasterIdLst>
  <p:notesMasterIdLst>
    <p:notesMasterId r:id="rId48"/>
  </p:notesMasterIdLst>
  <p:handoutMasterIdLst>
    <p:handoutMasterId r:id="rId49"/>
  </p:handoutMasterIdLst>
  <p:sldIdLst>
    <p:sldId id="354" r:id="rId7"/>
    <p:sldId id="407" r:id="rId8"/>
    <p:sldId id="408" r:id="rId9"/>
    <p:sldId id="423" r:id="rId10"/>
    <p:sldId id="410" r:id="rId11"/>
    <p:sldId id="424" r:id="rId12"/>
    <p:sldId id="425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18" r:id="rId21"/>
    <p:sldId id="436" r:id="rId22"/>
    <p:sldId id="437" r:id="rId23"/>
    <p:sldId id="420" r:id="rId24"/>
    <p:sldId id="415" r:id="rId25"/>
    <p:sldId id="417" r:id="rId26"/>
    <p:sldId id="419" r:id="rId27"/>
    <p:sldId id="438" r:id="rId28"/>
    <p:sldId id="411" r:id="rId29"/>
    <p:sldId id="414" r:id="rId30"/>
    <p:sldId id="440" r:id="rId31"/>
    <p:sldId id="439" r:id="rId32"/>
    <p:sldId id="412" r:id="rId33"/>
    <p:sldId id="426" r:id="rId34"/>
    <p:sldId id="427" r:id="rId35"/>
    <p:sldId id="428" r:id="rId36"/>
    <p:sldId id="413" r:id="rId37"/>
    <p:sldId id="441" r:id="rId38"/>
    <p:sldId id="451" r:id="rId39"/>
    <p:sldId id="442" r:id="rId40"/>
    <p:sldId id="443" r:id="rId41"/>
    <p:sldId id="444" r:id="rId42"/>
    <p:sldId id="450" r:id="rId43"/>
    <p:sldId id="446" r:id="rId44"/>
    <p:sldId id="448" r:id="rId45"/>
    <p:sldId id="449" r:id="rId46"/>
    <p:sldId id="454" r:id="rId47"/>
  </p:sldIdLst>
  <p:sldSz cx="20318413" cy="1143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5E1"/>
    <a:srgbClr val="619E17"/>
    <a:srgbClr val="E98676"/>
    <a:srgbClr val="FFFFFF"/>
    <a:srgbClr val="79003C"/>
    <a:srgbClr val="C9F2D2"/>
    <a:srgbClr val="0F0F0F"/>
    <a:srgbClr val="B20000"/>
    <a:srgbClr val="DE0000"/>
    <a:srgbClr val="DB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15" autoAdjust="0"/>
    <p:restoredTop sz="89644" autoAdjust="0"/>
  </p:normalViewPr>
  <p:slideViewPr>
    <p:cSldViewPr snapToGrid="0">
      <p:cViewPr varScale="1">
        <p:scale>
          <a:sx n="108" d="100"/>
          <a:sy n="108" d="100"/>
        </p:scale>
        <p:origin x="232" y="584"/>
      </p:cViewPr>
      <p:guideLst/>
    </p:cSldViewPr>
  </p:slideViewPr>
  <p:outlineViewPr>
    <p:cViewPr>
      <p:scale>
        <a:sx n="33" d="100"/>
        <a:sy n="33" d="100"/>
      </p:scale>
      <p:origin x="0" y="-465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0DA959-37E2-B159-B57E-1B012B4102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8F0FA-E5FA-CCCF-F4EF-570FF78969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1241E-95D8-EC4C-8EC7-76F38C602C68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F15B2-5D17-F689-1A9C-3BFDEA47A0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2D73E-1B3A-6498-7C9F-A873D37A66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90235-31B2-E542-BF3E-31322265E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63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ABD9C-0A3D-664C-AB0E-EE362BB8958A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8D1B7-6E89-354E-B8CD-65073F1E3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419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761924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523848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2285771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3047695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3809619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543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467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39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5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815EA-409F-3315-7980-1142FB3AA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5607E-47DE-8205-01C2-5D3852366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1CE8E-D4A6-3727-8A50-242812802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6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16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0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30AD8-09F1-D6A8-3BEC-08B4220F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FECBC-8161-7185-5033-C5CC63A56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EC237-0F8A-297E-808B-B2A9FC8A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6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 - Whit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0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1"/>
            <a:ext cx="10160000" cy="94487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5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0"/>
            <a:ext cx="10160000" cy="103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4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200" y="2044800"/>
            <a:ext cx="19443600" cy="366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00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0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7203600" cy="14724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257828"/>
            <a:ext cx="857056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535200"/>
            <a:ext cx="7203600" cy="5914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0563" y="0"/>
            <a:ext cx="1174785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4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8 - 2 Line Title w/ Copy and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1F801B-42A4-D1DC-A330-C73B427D2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20349275" cy="944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184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1840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18400" y="3535200"/>
            <a:ext cx="7203600" cy="53712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74785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7920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4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318413" cy="9448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57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 -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0E6DC-510A-EBC0-7914-5C71A187FBCA}"/>
              </a:ext>
            </a:extLst>
          </p:cNvPr>
          <p:cNvSpPr/>
          <p:nvPr userDrawn="1"/>
        </p:nvSpPr>
        <p:spPr>
          <a:xfrm>
            <a:off x="0" y="0"/>
            <a:ext cx="20349275" cy="9513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171CFEA-ADB1-7172-2C62-962AE5CDA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199" y="3908412"/>
            <a:ext cx="3639227" cy="4077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endParaRPr lang="en-US"/>
          </a:p>
        </p:txBody>
      </p:sp>
      <p:pic>
        <p:nvPicPr>
          <p:cNvPr id="7" name="Graphic 6" descr="McMaster Logo">
            <a:extLst>
              <a:ext uri="{FF2B5EF4-FFF2-40B4-BE49-F238E27FC236}">
                <a16:creationId xmlns:a16="http://schemas.microsoft.com/office/drawing/2014/main" id="{BC6B77CC-80A6-A4BE-B798-980684DAA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00" y="1990874"/>
            <a:ext cx="2683078" cy="14134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5AFAE97-2643-BCF4-8E70-DEE90AE46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3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39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 - White Border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64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Brighter World Logo">
            <a:extLst>
              <a:ext uri="{FF2B5EF4-FFF2-40B4-BE49-F238E27FC236}">
                <a16:creationId xmlns:a16="http://schemas.microsoft.com/office/drawing/2014/main" id="{6088992C-5070-6F90-0520-CEBA8C9E48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917" y="5959405"/>
            <a:ext cx="1090083" cy="7396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4776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1940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4868458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1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b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26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c - Research Toolk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11430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7" name="Picture 23" descr="McMaster Brighter World Logo">
            <a:extLst>
              <a:ext uri="{FF2B5EF4-FFF2-40B4-BE49-F238E27FC236}">
                <a16:creationId xmlns:a16="http://schemas.microsoft.com/office/drawing/2014/main" id="{B886DC2B-3B2A-B4AF-7BE5-DAE93C15A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82503" y="8319738"/>
            <a:ext cx="4951820" cy="15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6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 - Ac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E1B7CD-0550-9778-6253-DE4A8D2ED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1" t="15144" r="8891" b="1540"/>
          <a:stretch/>
        </p:blipFill>
        <p:spPr>
          <a:xfrm>
            <a:off x="-1" y="0"/>
            <a:ext cx="20318414" cy="953135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A7BB90D-A41D-6932-4520-14D86810EE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2748271"/>
            <a:ext cx="6117336" cy="53766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Rectangle highlight</a:t>
            </a:r>
            <a:endParaRPr lang="en-C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23405D-EFFB-E3F3-AC3A-44BA675100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50" y="6037263"/>
            <a:ext cx="4810502" cy="1712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Subtitle here</a:t>
            </a:r>
            <a:endParaRPr lang="en-CA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6023E83-F8BF-D356-50B1-5B29104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091543"/>
            <a:ext cx="4810501" cy="2570952"/>
          </a:xfrm>
          <a:prstGeom prst="rect">
            <a:avLst/>
          </a:prstGeom>
        </p:spPr>
        <p:txBody>
          <a:bodyPr anchor="b"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0347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4 - Proud to 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574" y="2584175"/>
            <a:ext cx="8583613" cy="58550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  <a:defRPr sz="2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r>
              <a:rPr lang="en-US" sz="3200"/>
              <a:t>Top 40 in the world for Global Impact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Ranked among the top</a:t>
            </a:r>
            <a:r>
              <a:rPr lang="en-US" sz="3200" baseline="30000"/>
              <a:t>‡</a:t>
            </a:r>
            <a:r>
              <a:rPr lang="en-US" sz="3200"/>
              <a:t> 100 universities</a:t>
            </a:r>
          </a:p>
          <a:p>
            <a:r>
              <a:rPr lang="en-US" sz="3200"/>
              <a:t>1st in North America for SDG 3 Good Health and Well-Being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Top 40 in the world for Clinical and Health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One of Canada's most research-intensive universities</a:t>
            </a:r>
            <a:r>
              <a:rPr lang="en-US" sz="3200" baseline="30000"/>
              <a:t>†</a:t>
            </a:r>
            <a:endParaRPr lang="en-US" sz="3200"/>
          </a:p>
          <a:p>
            <a:r>
              <a:rPr lang="en-US" sz="3200"/>
              <a:t>1st in the world for industry impact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1st in Canada and 75th in the world for Research Quality</a:t>
            </a:r>
            <a:r>
              <a:rPr lang="en-US" sz="3200" baseline="30000"/>
              <a:t>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154B38-5333-5F65-5C42-90405DD17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731" y="2700077"/>
            <a:ext cx="302535" cy="380498"/>
            <a:chOff x="2798862" y="7372220"/>
            <a:chExt cx="800273" cy="10065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AD7E24-1C23-EC62-E657-C4A09338A9E5}"/>
                </a:ext>
              </a:extLst>
            </p:cNvPr>
            <p:cNvGrpSpPr/>
            <p:nvPr/>
          </p:nvGrpSpPr>
          <p:grpSpPr>
            <a:xfrm>
              <a:off x="2935855" y="7385477"/>
              <a:ext cx="662406" cy="668507"/>
              <a:chOff x="2935855" y="7385477"/>
              <a:chExt cx="662406" cy="668507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3509ACE-1B6A-84E5-E179-D715B1E32F7E}"/>
                  </a:ext>
                </a:extLst>
              </p:cNvPr>
              <p:cNvSpPr/>
              <p:nvPr/>
            </p:nvSpPr>
            <p:spPr>
              <a:xfrm>
                <a:off x="2935855" y="7390715"/>
                <a:ext cx="259670" cy="260668"/>
              </a:xfrm>
              <a:custGeom>
                <a:avLst/>
                <a:gdLst>
                  <a:gd name="connsiteX0" fmla="*/ 97269 w 259670"/>
                  <a:gd name="connsiteY0" fmla="*/ 260668 h 260668"/>
                  <a:gd name="connsiteX1" fmla="*/ 10190 w 259670"/>
                  <a:gd name="connsiteY1" fmla="*/ 235031 h 260668"/>
                  <a:gd name="connsiteX2" fmla="*/ 3564 w 259670"/>
                  <a:gd name="connsiteY2" fmla="*/ 205595 h 260668"/>
                  <a:gd name="connsiteX3" fmla="*/ 32906 w 259670"/>
                  <a:gd name="connsiteY3" fmla="*/ 198948 h 260668"/>
                  <a:gd name="connsiteX4" fmla="*/ 181508 w 259670"/>
                  <a:gd name="connsiteY4" fmla="*/ 181857 h 260668"/>
                  <a:gd name="connsiteX5" fmla="*/ 198545 w 259670"/>
                  <a:gd name="connsiteY5" fmla="*/ 32780 h 260668"/>
                  <a:gd name="connsiteX6" fmla="*/ 205171 w 259670"/>
                  <a:gd name="connsiteY6" fmla="*/ 3345 h 260668"/>
                  <a:gd name="connsiteX7" fmla="*/ 234512 w 259670"/>
                  <a:gd name="connsiteY7" fmla="*/ 9991 h 260668"/>
                  <a:gd name="connsiteX8" fmla="*/ 211796 w 259670"/>
                  <a:gd name="connsiteY8" fmla="*/ 212242 h 260668"/>
                  <a:gd name="connsiteX9" fmla="*/ 97269 w 259670"/>
                  <a:gd name="connsiteY9" fmla="*/ 260668 h 26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670" h="260668">
                    <a:moveTo>
                      <a:pt x="97269" y="260668"/>
                    </a:moveTo>
                    <a:cubicBezTo>
                      <a:pt x="66980" y="260668"/>
                      <a:pt x="37639" y="252122"/>
                      <a:pt x="10190" y="235031"/>
                    </a:cubicBezTo>
                    <a:cubicBezTo>
                      <a:pt x="-222" y="228384"/>
                      <a:pt x="-3061" y="215091"/>
                      <a:pt x="3564" y="205595"/>
                    </a:cubicBezTo>
                    <a:cubicBezTo>
                      <a:pt x="10190" y="195150"/>
                      <a:pt x="23441" y="192302"/>
                      <a:pt x="32906" y="198948"/>
                    </a:cubicBezTo>
                    <a:cubicBezTo>
                      <a:pt x="80231" y="229334"/>
                      <a:pt x="141755" y="221737"/>
                      <a:pt x="181508" y="181857"/>
                    </a:cubicBezTo>
                    <a:cubicBezTo>
                      <a:pt x="221261" y="141977"/>
                      <a:pt x="227887" y="80257"/>
                      <a:pt x="198545" y="32780"/>
                    </a:cubicBezTo>
                    <a:cubicBezTo>
                      <a:pt x="191920" y="22335"/>
                      <a:pt x="195706" y="9042"/>
                      <a:pt x="205171" y="3345"/>
                    </a:cubicBezTo>
                    <a:cubicBezTo>
                      <a:pt x="215582" y="-3302"/>
                      <a:pt x="228833" y="496"/>
                      <a:pt x="234512" y="9991"/>
                    </a:cubicBezTo>
                    <a:cubicBezTo>
                      <a:pt x="275212" y="74560"/>
                      <a:pt x="265747" y="158119"/>
                      <a:pt x="211796" y="212242"/>
                    </a:cubicBezTo>
                    <a:cubicBezTo>
                      <a:pt x="180561" y="243577"/>
                      <a:pt x="139862" y="260668"/>
                      <a:pt x="97269" y="260668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2B80284B-C348-B1AF-7CEB-18AC4A756C78}"/>
                  </a:ext>
                </a:extLst>
              </p:cNvPr>
              <p:cNvSpPr/>
              <p:nvPr/>
            </p:nvSpPr>
            <p:spPr>
              <a:xfrm>
                <a:off x="2951960" y="7741588"/>
                <a:ext cx="331678" cy="312396"/>
              </a:xfrm>
              <a:custGeom>
                <a:avLst/>
                <a:gdLst>
                  <a:gd name="connsiteX0" fmla="*/ 296967 w 331678"/>
                  <a:gd name="connsiteY0" fmla="*/ 312396 h 312396"/>
                  <a:gd name="connsiteX1" fmla="*/ 291288 w 331678"/>
                  <a:gd name="connsiteY1" fmla="*/ 311447 h 312396"/>
                  <a:gd name="connsiteX2" fmla="*/ 277091 w 331678"/>
                  <a:gd name="connsiteY2" fmla="*/ 284860 h 312396"/>
                  <a:gd name="connsiteX3" fmla="*/ 285609 w 331678"/>
                  <a:gd name="connsiteY3" fmla="*/ 256374 h 312396"/>
                  <a:gd name="connsiteX4" fmla="*/ 278984 w 331678"/>
                  <a:gd name="connsiteY4" fmla="*/ 206998 h 312396"/>
                  <a:gd name="connsiteX5" fmla="*/ 237337 w 331678"/>
                  <a:gd name="connsiteY5" fmla="*/ 179462 h 312396"/>
                  <a:gd name="connsiteX6" fmla="*/ 170135 w 331678"/>
                  <a:gd name="connsiteY6" fmla="*/ 86407 h 312396"/>
                  <a:gd name="connsiteX7" fmla="*/ 159723 w 331678"/>
                  <a:gd name="connsiteY7" fmla="*/ 54123 h 312396"/>
                  <a:gd name="connsiteX8" fmla="*/ 106719 w 331678"/>
                  <a:gd name="connsiteY8" fmla="*/ 54123 h 312396"/>
                  <a:gd name="connsiteX9" fmla="*/ 36677 w 331678"/>
                  <a:gd name="connsiteY9" fmla="*/ 124389 h 312396"/>
                  <a:gd name="connsiteX10" fmla="*/ 6389 w 331678"/>
                  <a:gd name="connsiteY10" fmla="*/ 124389 h 312396"/>
                  <a:gd name="connsiteX11" fmla="*/ 6389 w 331678"/>
                  <a:gd name="connsiteY11" fmla="*/ 94004 h 312396"/>
                  <a:gd name="connsiteX12" fmla="*/ 76431 w 331678"/>
                  <a:gd name="connsiteY12" fmla="*/ 23738 h 312396"/>
                  <a:gd name="connsiteX13" fmla="*/ 133221 w 331678"/>
                  <a:gd name="connsiteY13" fmla="*/ 0 h 312396"/>
                  <a:gd name="connsiteX14" fmla="*/ 190012 w 331678"/>
                  <a:gd name="connsiteY14" fmla="*/ 23738 h 312396"/>
                  <a:gd name="connsiteX15" fmla="*/ 212728 w 331678"/>
                  <a:gd name="connsiteY15" fmla="*/ 92105 h 312396"/>
                  <a:gd name="connsiteX16" fmla="*/ 244909 w 331678"/>
                  <a:gd name="connsiteY16" fmla="*/ 135783 h 312396"/>
                  <a:gd name="connsiteX17" fmla="*/ 315898 w 331678"/>
                  <a:gd name="connsiteY17" fmla="*/ 183260 h 312396"/>
                  <a:gd name="connsiteX18" fmla="*/ 327256 w 331678"/>
                  <a:gd name="connsiteY18" fmla="*/ 268718 h 312396"/>
                  <a:gd name="connsiteX19" fmla="*/ 318737 w 331678"/>
                  <a:gd name="connsiteY19" fmla="*/ 297204 h 312396"/>
                  <a:gd name="connsiteX20" fmla="*/ 296967 w 331678"/>
                  <a:gd name="connsiteY20" fmla="*/ 312396 h 31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1678" h="312396">
                    <a:moveTo>
                      <a:pt x="296967" y="312396"/>
                    </a:moveTo>
                    <a:cubicBezTo>
                      <a:pt x="295074" y="312396"/>
                      <a:pt x="293181" y="312396"/>
                      <a:pt x="291288" y="311447"/>
                    </a:cubicBezTo>
                    <a:cubicBezTo>
                      <a:pt x="279930" y="307649"/>
                      <a:pt x="273305" y="296254"/>
                      <a:pt x="277091" y="284860"/>
                    </a:cubicBezTo>
                    <a:lnTo>
                      <a:pt x="285609" y="256374"/>
                    </a:lnTo>
                    <a:cubicBezTo>
                      <a:pt x="290342" y="239282"/>
                      <a:pt x="288449" y="221241"/>
                      <a:pt x="278984" y="206998"/>
                    </a:cubicBezTo>
                    <a:cubicBezTo>
                      <a:pt x="269519" y="191806"/>
                      <a:pt x="254374" y="182310"/>
                      <a:pt x="237337" y="179462"/>
                    </a:cubicBezTo>
                    <a:cubicBezTo>
                      <a:pt x="193798" y="171865"/>
                      <a:pt x="163510" y="131036"/>
                      <a:pt x="170135" y="86407"/>
                    </a:cubicBezTo>
                    <a:cubicBezTo>
                      <a:pt x="172028" y="75013"/>
                      <a:pt x="168242" y="62669"/>
                      <a:pt x="159723" y="54123"/>
                    </a:cubicBezTo>
                    <a:cubicBezTo>
                      <a:pt x="145526" y="39880"/>
                      <a:pt x="120917" y="39880"/>
                      <a:pt x="106719" y="54123"/>
                    </a:cubicBezTo>
                    <a:lnTo>
                      <a:pt x="36677" y="124389"/>
                    </a:lnTo>
                    <a:cubicBezTo>
                      <a:pt x="28159" y="132935"/>
                      <a:pt x="14908" y="132935"/>
                      <a:pt x="6389" y="124389"/>
                    </a:cubicBezTo>
                    <a:cubicBezTo>
                      <a:pt x="-2130" y="115843"/>
                      <a:pt x="-2130" y="102550"/>
                      <a:pt x="6389" y="94004"/>
                    </a:cubicBezTo>
                    <a:lnTo>
                      <a:pt x="76431" y="23738"/>
                    </a:lnTo>
                    <a:cubicBezTo>
                      <a:pt x="91575" y="8546"/>
                      <a:pt x="111451" y="0"/>
                      <a:pt x="133221" y="0"/>
                    </a:cubicBezTo>
                    <a:cubicBezTo>
                      <a:pt x="154991" y="0"/>
                      <a:pt x="174868" y="8546"/>
                      <a:pt x="190012" y="23738"/>
                    </a:cubicBezTo>
                    <a:cubicBezTo>
                      <a:pt x="207995" y="41779"/>
                      <a:pt x="216514" y="67417"/>
                      <a:pt x="212728" y="92105"/>
                    </a:cubicBezTo>
                    <a:cubicBezTo>
                      <a:pt x="209888" y="112994"/>
                      <a:pt x="224086" y="132935"/>
                      <a:pt x="244909" y="135783"/>
                    </a:cubicBezTo>
                    <a:cubicBezTo>
                      <a:pt x="274251" y="140531"/>
                      <a:pt x="299807" y="157622"/>
                      <a:pt x="315898" y="183260"/>
                    </a:cubicBezTo>
                    <a:cubicBezTo>
                      <a:pt x="331988" y="208897"/>
                      <a:pt x="335774" y="239282"/>
                      <a:pt x="327256" y="268718"/>
                    </a:cubicBezTo>
                    <a:lnTo>
                      <a:pt x="318737" y="297204"/>
                    </a:lnTo>
                    <a:cubicBezTo>
                      <a:pt x="314951" y="306699"/>
                      <a:pt x="306432" y="312396"/>
                      <a:pt x="296967" y="312396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98AEB23-A0EB-BF31-802A-EFA27F7ADABF}"/>
                  </a:ext>
                </a:extLst>
              </p:cNvPr>
              <p:cNvSpPr/>
              <p:nvPr/>
            </p:nvSpPr>
            <p:spPr>
              <a:xfrm>
                <a:off x="3229524" y="7385477"/>
                <a:ext cx="368737" cy="458660"/>
              </a:xfrm>
              <a:custGeom>
                <a:avLst/>
                <a:gdLst>
                  <a:gd name="connsiteX0" fmla="*/ 93231 w 368737"/>
                  <a:gd name="connsiteY0" fmla="*/ 458661 h 458660"/>
                  <a:gd name="connsiteX1" fmla="*/ 26976 w 368737"/>
                  <a:gd name="connsiteY1" fmla="*/ 431124 h 458660"/>
                  <a:gd name="connsiteX2" fmla="*/ 26976 w 368737"/>
                  <a:gd name="connsiteY2" fmla="*/ 299139 h 458660"/>
                  <a:gd name="connsiteX3" fmla="*/ 44959 w 368737"/>
                  <a:gd name="connsiteY3" fmla="*/ 281098 h 458660"/>
                  <a:gd name="connsiteX4" fmla="*/ 62943 w 368737"/>
                  <a:gd name="connsiteY4" fmla="*/ 223176 h 458660"/>
                  <a:gd name="connsiteX5" fmla="*/ 103643 w 368737"/>
                  <a:gd name="connsiteY5" fmla="*/ 10481 h 458660"/>
                  <a:gd name="connsiteX6" fmla="*/ 132985 w 368737"/>
                  <a:gd name="connsiteY6" fmla="*/ 2885 h 458660"/>
                  <a:gd name="connsiteX7" fmla="*/ 140557 w 368737"/>
                  <a:gd name="connsiteY7" fmla="*/ 32320 h 458660"/>
                  <a:gd name="connsiteX8" fmla="*/ 105536 w 368737"/>
                  <a:gd name="connsiteY8" fmla="*/ 216530 h 458660"/>
                  <a:gd name="connsiteX9" fmla="*/ 75247 w 368737"/>
                  <a:gd name="connsiteY9" fmla="*/ 311483 h 458660"/>
                  <a:gd name="connsiteX10" fmla="*/ 57264 w 368737"/>
                  <a:gd name="connsiteY10" fmla="*/ 329524 h 458660"/>
                  <a:gd name="connsiteX11" fmla="*/ 57264 w 368737"/>
                  <a:gd name="connsiteY11" fmla="*/ 400739 h 458660"/>
                  <a:gd name="connsiteX12" fmla="*/ 97964 w 368737"/>
                  <a:gd name="connsiteY12" fmla="*/ 414982 h 458660"/>
                  <a:gd name="connsiteX13" fmla="*/ 134878 w 368737"/>
                  <a:gd name="connsiteY13" fmla="*/ 393143 h 458660"/>
                  <a:gd name="connsiteX14" fmla="*/ 299570 w 368737"/>
                  <a:gd name="connsiteY14" fmla="*/ 318130 h 458660"/>
                  <a:gd name="connsiteX15" fmla="*/ 349735 w 368737"/>
                  <a:gd name="connsiteY15" fmla="*/ 324776 h 458660"/>
                  <a:gd name="connsiteX16" fmla="*/ 368665 w 368737"/>
                  <a:gd name="connsiteY16" fmla="*/ 349464 h 458660"/>
                  <a:gd name="connsiteX17" fmla="*/ 344056 w 368737"/>
                  <a:gd name="connsiteY17" fmla="*/ 368455 h 458660"/>
                  <a:gd name="connsiteX18" fmla="*/ 293891 w 368737"/>
                  <a:gd name="connsiteY18" fmla="*/ 361808 h 458660"/>
                  <a:gd name="connsiteX19" fmla="*/ 170845 w 368737"/>
                  <a:gd name="connsiteY19" fmla="*/ 417831 h 458660"/>
                  <a:gd name="connsiteX20" fmla="*/ 102696 w 368737"/>
                  <a:gd name="connsiteY20" fmla="*/ 458661 h 458660"/>
                  <a:gd name="connsiteX21" fmla="*/ 93231 w 368737"/>
                  <a:gd name="connsiteY21" fmla="*/ 458661 h 45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8737" h="458660">
                    <a:moveTo>
                      <a:pt x="93231" y="458661"/>
                    </a:moveTo>
                    <a:cubicBezTo>
                      <a:pt x="68622" y="458661"/>
                      <a:pt x="44959" y="449165"/>
                      <a:pt x="26976" y="431124"/>
                    </a:cubicBezTo>
                    <a:cubicBezTo>
                      <a:pt x="-8992" y="395042"/>
                      <a:pt x="-8992" y="335221"/>
                      <a:pt x="26976" y="299139"/>
                    </a:cubicBezTo>
                    <a:lnTo>
                      <a:pt x="44959" y="281098"/>
                    </a:lnTo>
                    <a:cubicBezTo>
                      <a:pt x="60103" y="265905"/>
                      <a:pt x="66729" y="244066"/>
                      <a:pt x="62943" y="223176"/>
                    </a:cubicBezTo>
                    <a:cubicBezTo>
                      <a:pt x="50638" y="150062"/>
                      <a:pt x="64836" y="75049"/>
                      <a:pt x="103643" y="10481"/>
                    </a:cubicBezTo>
                    <a:cubicBezTo>
                      <a:pt x="109322" y="36"/>
                      <a:pt x="122573" y="-2812"/>
                      <a:pt x="132985" y="2885"/>
                    </a:cubicBezTo>
                    <a:cubicBezTo>
                      <a:pt x="143396" y="8582"/>
                      <a:pt x="146236" y="21875"/>
                      <a:pt x="140557" y="32320"/>
                    </a:cubicBezTo>
                    <a:cubicBezTo>
                      <a:pt x="107429" y="87393"/>
                      <a:pt x="95124" y="152911"/>
                      <a:pt x="105536" y="216530"/>
                    </a:cubicBezTo>
                    <a:cubicBezTo>
                      <a:pt x="111215" y="251662"/>
                      <a:pt x="99857" y="286795"/>
                      <a:pt x="75247" y="311483"/>
                    </a:cubicBezTo>
                    <a:lnTo>
                      <a:pt x="57264" y="329524"/>
                    </a:lnTo>
                    <a:cubicBezTo>
                      <a:pt x="37387" y="349464"/>
                      <a:pt x="37387" y="380799"/>
                      <a:pt x="57264" y="400739"/>
                    </a:cubicBezTo>
                    <a:cubicBezTo>
                      <a:pt x="67675" y="411184"/>
                      <a:pt x="82820" y="416881"/>
                      <a:pt x="97964" y="414982"/>
                    </a:cubicBezTo>
                    <a:cubicBezTo>
                      <a:pt x="113108" y="413083"/>
                      <a:pt x="126359" y="405487"/>
                      <a:pt x="134878" y="393143"/>
                    </a:cubicBezTo>
                    <a:cubicBezTo>
                      <a:pt x="170845" y="338070"/>
                      <a:pt x="234261" y="309584"/>
                      <a:pt x="299570" y="318130"/>
                    </a:cubicBezTo>
                    <a:lnTo>
                      <a:pt x="349735" y="324776"/>
                    </a:lnTo>
                    <a:cubicBezTo>
                      <a:pt x="361093" y="326675"/>
                      <a:pt x="369612" y="337120"/>
                      <a:pt x="368665" y="349464"/>
                    </a:cubicBezTo>
                    <a:cubicBezTo>
                      <a:pt x="366772" y="360859"/>
                      <a:pt x="356361" y="369404"/>
                      <a:pt x="344056" y="368455"/>
                    </a:cubicBezTo>
                    <a:lnTo>
                      <a:pt x="293891" y="361808"/>
                    </a:lnTo>
                    <a:cubicBezTo>
                      <a:pt x="245619" y="355161"/>
                      <a:pt x="198294" y="377001"/>
                      <a:pt x="170845" y="417831"/>
                    </a:cubicBezTo>
                    <a:cubicBezTo>
                      <a:pt x="155701" y="441569"/>
                      <a:pt x="130145" y="456761"/>
                      <a:pt x="102696" y="458661"/>
                    </a:cubicBezTo>
                    <a:cubicBezTo>
                      <a:pt x="98910" y="458661"/>
                      <a:pt x="96071" y="458661"/>
                      <a:pt x="93231" y="458661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1727213-1099-A5FC-8973-3D071DA99C2F}"/>
                </a:ext>
              </a:extLst>
            </p:cNvPr>
            <p:cNvSpPr/>
            <p:nvPr/>
          </p:nvSpPr>
          <p:spPr>
            <a:xfrm>
              <a:off x="2798862" y="7372220"/>
              <a:ext cx="800273" cy="1006504"/>
            </a:xfrm>
            <a:custGeom>
              <a:avLst/>
              <a:gdLst>
                <a:gd name="connsiteX0" fmla="*/ 715088 w 800273"/>
                <a:gd name="connsiteY0" fmla="*/ 566871 h 1006504"/>
                <a:gd name="connsiteX1" fmla="*/ 800274 w 800273"/>
                <a:gd name="connsiteY1" fmla="*/ 341832 h 1006504"/>
                <a:gd name="connsiteX2" fmla="*/ 459530 w 800273"/>
                <a:gd name="connsiteY2" fmla="*/ 0 h 1006504"/>
                <a:gd name="connsiteX3" fmla="*/ 235208 w 800273"/>
                <a:gd name="connsiteY3" fmla="*/ 85458 h 1006504"/>
                <a:gd name="connsiteX4" fmla="*/ 165166 w 800273"/>
                <a:gd name="connsiteY4" fmla="*/ 15193 h 1006504"/>
                <a:gd name="connsiteX5" fmla="*/ 134878 w 800273"/>
                <a:gd name="connsiteY5" fmla="*/ 15193 h 1006504"/>
                <a:gd name="connsiteX6" fmla="*/ 134878 w 800273"/>
                <a:gd name="connsiteY6" fmla="*/ 667522 h 1006504"/>
                <a:gd name="connsiteX7" fmla="*/ 278747 w 800273"/>
                <a:gd name="connsiteY7" fmla="*/ 765323 h 1006504"/>
                <a:gd name="connsiteX8" fmla="*/ 278747 w 800273"/>
                <a:gd name="connsiteY8" fmla="*/ 791910 h 1006504"/>
                <a:gd name="connsiteX9" fmla="*/ 211545 w 800273"/>
                <a:gd name="connsiteY9" fmla="*/ 962826 h 1006504"/>
                <a:gd name="connsiteX10" fmla="*/ 100803 w 800273"/>
                <a:gd name="connsiteY10" fmla="*/ 962826 h 1006504"/>
                <a:gd name="connsiteX11" fmla="*/ 79034 w 800273"/>
                <a:gd name="connsiteY11" fmla="*/ 984665 h 1006504"/>
                <a:gd name="connsiteX12" fmla="*/ 100803 w 800273"/>
                <a:gd name="connsiteY12" fmla="*/ 1006505 h 1006504"/>
                <a:gd name="connsiteX13" fmla="*/ 220063 w 800273"/>
                <a:gd name="connsiteY13" fmla="*/ 1006505 h 1006504"/>
                <a:gd name="connsiteX14" fmla="*/ 578791 w 800273"/>
                <a:gd name="connsiteY14" fmla="*/ 1006505 h 1006504"/>
                <a:gd name="connsiteX15" fmla="*/ 698051 w 800273"/>
                <a:gd name="connsiteY15" fmla="*/ 1006505 h 1006504"/>
                <a:gd name="connsiteX16" fmla="*/ 719820 w 800273"/>
                <a:gd name="connsiteY16" fmla="*/ 984665 h 1006504"/>
                <a:gd name="connsiteX17" fmla="*/ 698051 w 800273"/>
                <a:gd name="connsiteY17" fmla="*/ 962826 h 1006504"/>
                <a:gd name="connsiteX18" fmla="*/ 588256 w 800273"/>
                <a:gd name="connsiteY18" fmla="*/ 962826 h 1006504"/>
                <a:gd name="connsiteX19" fmla="*/ 521053 w 800273"/>
                <a:gd name="connsiteY19" fmla="*/ 797608 h 1006504"/>
                <a:gd name="connsiteX20" fmla="*/ 784183 w 800273"/>
                <a:gd name="connsiteY20" fmla="*/ 666572 h 1006504"/>
                <a:gd name="connsiteX21" fmla="*/ 784183 w 800273"/>
                <a:gd name="connsiteY21" fmla="*/ 636187 h 1006504"/>
                <a:gd name="connsiteX22" fmla="*/ 715088 w 800273"/>
                <a:gd name="connsiteY22" fmla="*/ 566871 h 1006504"/>
                <a:gd name="connsiteX23" fmla="*/ 756734 w 800273"/>
                <a:gd name="connsiteY23" fmla="*/ 340882 h 1006504"/>
                <a:gd name="connsiteX24" fmla="*/ 459530 w 800273"/>
                <a:gd name="connsiteY24" fmla="*/ 639036 h 1006504"/>
                <a:gd name="connsiteX25" fmla="*/ 162326 w 800273"/>
                <a:gd name="connsiteY25" fmla="*/ 340882 h 1006504"/>
                <a:gd name="connsiteX26" fmla="*/ 459530 w 800273"/>
                <a:gd name="connsiteY26" fmla="*/ 42729 h 1006504"/>
                <a:gd name="connsiteX27" fmla="*/ 756734 w 800273"/>
                <a:gd name="connsiteY27" fmla="*/ 340882 h 1006504"/>
                <a:gd name="connsiteX28" fmla="*/ 532412 w 800273"/>
                <a:gd name="connsiteY28" fmla="*/ 962826 h 1006504"/>
                <a:gd name="connsiteX29" fmla="*/ 267389 w 800273"/>
                <a:gd name="connsiteY29" fmla="*/ 962826 h 1006504"/>
                <a:gd name="connsiteX30" fmla="*/ 322286 w 800273"/>
                <a:gd name="connsiteY30" fmla="*/ 791910 h 1006504"/>
                <a:gd name="connsiteX31" fmla="*/ 322286 w 800273"/>
                <a:gd name="connsiteY31" fmla="*/ 781465 h 1006504"/>
                <a:gd name="connsiteX32" fmla="*/ 459530 w 800273"/>
                <a:gd name="connsiteY32" fmla="*/ 802355 h 1006504"/>
                <a:gd name="connsiteX33" fmla="*/ 478461 w 800273"/>
                <a:gd name="connsiteY33" fmla="*/ 802355 h 1006504"/>
                <a:gd name="connsiteX34" fmla="*/ 532412 w 800273"/>
                <a:gd name="connsiteY34" fmla="*/ 962826 h 1006504"/>
                <a:gd name="connsiteX35" fmla="*/ 309982 w 800273"/>
                <a:gd name="connsiteY35" fmla="*/ 731140 h 1006504"/>
                <a:gd name="connsiteX36" fmla="*/ 307142 w 800273"/>
                <a:gd name="connsiteY36" fmla="*/ 730191 h 1006504"/>
                <a:gd name="connsiteX37" fmla="*/ 165166 w 800273"/>
                <a:gd name="connsiteY37" fmla="*/ 637136 h 1006504"/>
                <a:gd name="connsiteX38" fmla="*/ 150022 w 800273"/>
                <a:gd name="connsiteY38" fmla="*/ 60770 h 1006504"/>
                <a:gd name="connsiteX39" fmla="*/ 203973 w 800273"/>
                <a:gd name="connsiteY39" fmla="*/ 114893 h 1006504"/>
                <a:gd name="connsiteX40" fmla="*/ 118787 w 800273"/>
                <a:gd name="connsiteY40" fmla="*/ 339933 h 1006504"/>
                <a:gd name="connsiteX41" fmla="*/ 459530 w 800273"/>
                <a:gd name="connsiteY41" fmla="*/ 681765 h 1006504"/>
                <a:gd name="connsiteX42" fmla="*/ 683853 w 800273"/>
                <a:gd name="connsiteY42" fmla="*/ 596307 h 1006504"/>
                <a:gd name="connsiteX43" fmla="*/ 737804 w 800273"/>
                <a:gd name="connsiteY43" fmla="*/ 650430 h 1006504"/>
                <a:gd name="connsiteX44" fmla="*/ 309982 w 800273"/>
                <a:gd name="connsiteY44" fmla="*/ 731140 h 100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00273" h="1006504">
                  <a:moveTo>
                    <a:pt x="715088" y="566871"/>
                  </a:moveTo>
                  <a:cubicBezTo>
                    <a:pt x="768092" y="507050"/>
                    <a:pt x="800274" y="428239"/>
                    <a:pt x="800274" y="341832"/>
                  </a:cubicBezTo>
                  <a:cubicBezTo>
                    <a:pt x="800274" y="153824"/>
                    <a:pt x="647886" y="0"/>
                    <a:pt x="459530" y="0"/>
                  </a:cubicBezTo>
                  <a:cubicBezTo>
                    <a:pt x="373398" y="0"/>
                    <a:pt x="294838" y="32284"/>
                    <a:pt x="235208" y="85458"/>
                  </a:cubicBezTo>
                  <a:lnTo>
                    <a:pt x="165166" y="15193"/>
                  </a:lnTo>
                  <a:cubicBezTo>
                    <a:pt x="156647" y="6647"/>
                    <a:pt x="143396" y="6647"/>
                    <a:pt x="134878" y="15193"/>
                  </a:cubicBezTo>
                  <a:cubicBezTo>
                    <a:pt x="-44959" y="194654"/>
                    <a:pt x="-44959" y="487110"/>
                    <a:pt x="134878" y="667522"/>
                  </a:cubicBezTo>
                  <a:cubicBezTo>
                    <a:pt x="177471" y="710251"/>
                    <a:pt x="226689" y="742535"/>
                    <a:pt x="278747" y="765323"/>
                  </a:cubicBezTo>
                  <a:lnTo>
                    <a:pt x="278747" y="791910"/>
                  </a:lnTo>
                  <a:cubicBezTo>
                    <a:pt x="278747" y="856479"/>
                    <a:pt x="255084" y="916299"/>
                    <a:pt x="211545" y="962826"/>
                  </a:cubicBezTo>
                  <a:lnTo>
                    <a:pt x="100803" y="962826"/>
                  </a:lnTo>
                  <a:cubicBezTo>
                    <a:pt x="88499" y="962826"/>
                    <a:pt x="79034" y="972322"/>
                    <a:pt x="79034" y="984665"/>
                  </a:cubicBezTo>
                  <a:cubicBezTo>
                    <a:pt x="79034" y="997009"/>
                    <a:pt x="88499" y="1006505"/>
                    <a:pt x="100803" y="1006505"/>
                  </a:cubicBezTo>
                  <a:lnTo>
                    <a:pt x="220063" y="1006505"/>
                  </a:lnTo>
                  <a:lnTo>
                    <a:pt x="578791" y="1006505"/>
                  </a:lnTo>
                  <a:lnTo>
                    <a:pt x="698051" y="1006505"/>
                  </a:lnTo>
                  <a:cubicBezTo>
                    <a:pt x="710355" y="1006505"/>
                    <a:pt x="719820" y="997009"/>
                    <a:pt x="719820" y="984665"/>
                  </a:cubicBezTo>
                  <a:cubicBezTo>
                    <a:pt x="719820" y="972322"/>
                    <a:pt x="710355" y="962826"/>
                    <a:pt x="698051" y="962826"/>
                  </a:cubicBezTo>
                  <a:lnTo>
                    <a:pt x="588256" y="962826"/>
                  </a:lnTo>
                  <a:cubicBezTo>
                    <a:pt x="546609" y="918198"/>
                    <a:pt x="522946" y="859327"/>
                    <a:pt x="521053" y="797608"/>
                  </a:cubicBezTo>
                  <a:cubicBezTo>
                    <a:pt x="617597" y="784314"/>
                    <a:pt x="710355" y="741585"/>
                    <a:pt x="784183" y="666572"/>
                  </a:cubicBezTo>
                  <a:cubicBezTo>
                    <a:pt x="792702" y="658026"/>
                    <a:pt x="792702" y="644733"/>
                    <a:pt x="784183" y="636187"/>
                  </a:cubicBezTo>
                  <a:lnTo>
                    <a:pt x="715088" y="566871"/>
                  </a:lnTo>
                  <a:close/>
                  <a:moveTo>
                    <a:pt x="756734" y="340882"/>
                  </a:moveTo>
                  <a:cubicBezTo>
                    <a:pt x="756734" y="505151"/>
                    <a:pt x="623276" y="639036"/>
                    <a:pt x="459530" y="639036"/>
                  </a:cubicBezTo>
                  <a:cubicBezTo>
                    <a:pt x="295784" y="639036"/>
                    <a:pt x="162326" y="505151"/>
                    <a:pt x="162326" y="340882"/>
                  </a:cubicBezTo>
                  <a:cubicBezTo>
                    <a:pt x="162326" y="176613"/>
                    <a:pt x="295784" y="42729"/>
                    <a:pt x="459530" y="42729"/>
                  </a:cubicBezTo>
                  <a:cubicBezTo>
                    <a:pt x="623276" y="42729"/>
                    <a:pt x="756734" y="176613"/>
                    <a:pt x="756734" y="340882"/>
                  </a:cubicBezTo>
                  <a:close/>
                  <a:moveTo>
                    <a:pt x="532412" y="962826"/>
                  </a:moveTo>
                  <a:lnTo>
                    <a:pt x="267389" y="962826"/>
                  </a:lnTo>
                  <a:cubicBezTo>
                    <a:pt x="303356" y="913450"/>
                    <a:pt x="322286" y="853630"/>
                    <a:pt x="322286" y="791910"/>
                  </a:cubicBezTo>
                  <a:lnTo>
                    <a:pt x="322286" y="781465"/>
                  </a:lnTo>
                  <a:cubicBezTo>
                    <a:pt x="366772" y="795708"/>
                    <a:pt x="413151" y="802355"/>
                    <a:pt x="459530" y="802355"/>
                  </a:cubicBezTo>
                  <a:cubicBezTo>
                    <a:pt x="466156" y="802355"/>
                    <a:pt x="471835" y="802355"/>
                    <a:pt x="478461" y="802355"/>
                  </a:cubicBezTo>
                  <a:cubicBezTo>
                    <a:pt x="480354" y="860277"/>
                    <a:pt x="499284" y="916299"/>
                    <a:pt x="532412" y="962826"/>
                  </a:cubicBezTo>
                  <a:close/>
                  <a:moveTo>
                    <a:pt x="309982" y="731140"/>
                  </a:moveTo>
                  <a:cubicBezTo>
                    <a:pt x="309035" y="731140"/>
                    <a:pt x="308089" y="730191"/>
                    <a:pt x="307142" y="730191"/>
                  </a:cubicBezTo>
                  <a:cubicBezTo>
                    <a:pt x="255084" y="710251"/>
                    <a:pt x="206812" y="678916"/>
                    <a:pt x="165166" y="637136"/>
                  </a:cubicBezTo>
                  <a:cubicBezTo>
                    <a:pt x="7099" y="478565"/>
                    <a:pt x="2366" y="225039"/>
                    <a:pt x="150022" y="60770"/>
                  </a:cubicBezTo>
                  <a:lnTo>
                    <a:pt x="203973" y="114893"/>
                  </a:lnTo>
                  <a:cubicBezTo>
                    <a:pt x="150968" y="174714"/>
                    <a:pt x="118787" y="253525"/>
                    <a:pt x="118787" y="339933"/>
                  </a:cubicBezTo>
                  <a:cubicBezTo>
                    <a:pt x="118787" y="527940"/>
                    <a:pt x="271175" y="681765"/>
                    <a:pt x="459530" y="681765"/>
                  </a:cubicBezTo>
                  <a:cubicBezTo>
                    <a:pt x="545663" y="681765"/>
                    <a:pt x="624223" y="649480"/>
                    <a:pt x="683853" y="596307"/>
                  </a:cubicBezTo>
                  <a:lnTo>
                    <a:pt x="737804" y="650430"/>
                  </a:lnTo>
                  <a:cubicBezTo>
                    <a:pt x="619490" y="759626"/>
                    <a:pt x="451958" y="786213"/>
                    <a:pt x="309982" y="731140"/>
                  </a:cubicBezTo>
                  <a:close/>
                </a:path>
              </a:pathLst>
            </a:custGeom>
            <a:solidFill>
              <a:srgbClr val="000000"/>
            </a:solidFill>
            <a:ln w="9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AC7672-58C7-4284-0B21-E4367E7AA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5912" y="3315673"/>
            <a:ext cx="382172" cy="361425"/>
            <a:chOff x="13919831" y="3606509"/>
            <a:chExt cx="1010931" cy="9560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3BA6D1-D4FF-4705-7BB7-7DD93704F725}"/>
                </a:ext>
              </a:extLst>
            </p:cNvPr>
            <p:cNvGrpSpPr/>
            <p:nvPr/>
          </p:nvGrpSpPr>
          <p:grpSpPr>
            <a:xfrm>
              <a:off x="14092045" y="3792506"/>
              <a:ext cx="666504" cy="459075"/>
              <a:chOff x="14092045" y="3792506"/>
              <a:chExt cx="666504" cy="45907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4F99B45-4438-0D84-42E8-4F7E69898E28}"/>
                  </a:ext>
                </a:extLst>
              </p:cNvPr>
              <p:cNvSpPr/>
              <p:nvPr/>
            </p:nvSpPr>
            <p:spPr>
              <a:xfrm>
                <a:off x="14092045" y="3953085"/>
                <a:ext cx="164699" cy="298496"/>
              </a:xfrm>
              <a:custGeom>
                <a:avLst/>
                <a:gdLst>
                  <a:gd name="connsiteX0" fmla="*/ 142981 w 164699"/>
                  <a:gd name="connsiteY0" fmla="*/ 298497 h 298496"/>
                  <a:gd name="connsiteX1" fmla="*/ 21720 w 164699"/>
                  <a:gd name="connsiteY1" fmla="*/ 298497 h 298496"/>
                  <a:gd name="connsiteX2" fmla="*/ 0 w 164699"/>
                  <a:gd name="connsiteY2" fmla="*/ 276777 h 298496"/>
                  <a:gd name="connsiteX3" fmla="*/ 0 w 164699"/>
                  <a:gd name="connsiteY3" fmla="*/ 21719 h 298496"/>
                  <a:gd name="connsiteX4" fmla="*/ 21720 w 164699"/>
                  <a:gd name="connsiteY4" fmla="*/ 0 h 298496"/>
                  <a:gd name="connsiteX5" fmla="*/ 142981 w 164699"/>
                  <a:gd name="connsiteY5" fmla="*/ 0 h 298496"/>
                  <a:gd name="connsiteX6" fmla="*/ 164699 w 164699"/>
                  <a:gd name="connsiteY6" fmla="*/ 21719 h 298496"/>
                  <a:gd name="connsiteX7" fmla="*/ 164699 w 164699"/>
                  <a:gd name="connsiteY7" fmla="*/ 276777 h 298496"/>
                  <a:gd name="connsiteX8" fmla="*/ 142981 w 164699"/>
                  <a:gd name="connsiteY8" fmla="*/ 298497 h 298496"/>
                  <a:gd name="connsiteX9" fmla="*/ 43438 w 164699"/>
                  <a:gd name="connsiteY9" fmla="*/ 255059 h 298496"/>
                  <a:gd name="connsiteX10" fmla="*/ 121261 w 164699"/>
                  <a:gd name="connsiteY10" fmla="*/ 255059 h 298496"/>
                  <a:gd name="connsiteX11" fmla="*/ 121261 w 164699"/>
                  <a:gd name="connsiteY11" fmla="*/ 43437 h 298496"/>
                  <a:gd name="connsiteX12" fmla="*/ 43438 w 164699"/>
                  <a:gd name="connsiteY12" fmla="*/ 43437 h 298496"/>
                  <a:gd name="connsiteX13" fmla="*/ 43438 w 164699"/>
                  <a:gd name="connsiteY13" fmla="*/ 255059 h 29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9" h="298496">
                    <a:moveTo>
                      <a:pt x="142981" y="298497"/>
                    </a:moveTo>
                    <a:lnTo>
                      <a:pt x="21720" y="298497"/>
                    </a:lnTo>
                    <a:cubicBezTo>
                      <a:pt x="9724" y="298497"/>
                      <a:pt x="0" y="288773"/>
                      <a:pt x="0" y="27677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20" y="0"/>
                    </a:cubicBezTo>
                    <a:lnTo>
                      <a:pt x="142981" y="0"/>
                    </a:lnTo>
                    <a:cubicBezTo>
                      <a:pt x="154975" y="0"/>
                      <a:pt x="164699" y="9724"/>
                      <a:pt x="164699" y="21719"/>
                    </a:cubicBezTo>
                    <a:lnTo>
                      <a:pt x="164699" y="276777"/>
                    </a:lnTo>
                    <a:cubicBezTo>
                      <a:pt x="164699" y="288773"/>
                      <a:pt x="154975" y="298497"/>
                      <a:pt x="142981" y="298497"/>
                    </a:cubicBezTo>
                    <a:close/>
                    <a:moveTo>
                      <a:pt x="43438" y="255059"/>
                    </a:moveTo>
                    <a:lnTo>
                      <a:pt x="121261" y="255059"/>
                    </a:lnTo>
                    <a:lnTo>
                      <a:pt x="121261" y="43437"/>
                    </a:lnTo>
                    <a:lnTo>
                      <a:pt x="43438" y="43437"/>
                    </a:lnTo>
                    <a:lnTo>
                      <a:pt x="43438" y="255059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4CD40EA-F2E3-6A16-DEF6-A4935FFBE6D4}"/>
                  </a:ext>
                </a:extLst>
              </p:cNvPr>
              <p:cNvSpPr/>
              <p:nvPr/>
            </p:nvSpPr>
            <p:spPr>
              <a:xfrm>
                <a:off x="14342949" y="3872795"/>
                <a:ext cx="164696" cy="378786"/>
              </a:xfrm>
              <a:custGeom>
                <a:avLst/>
                <a:gdLst>
                  <a:gd name="connsiteX0" fmla="*/ 142978 w 164696"/>
                  <a:gd name="connsiteY0" fmla="*/ 378787 h 378786"/>
                  <a:gd name="connsiteX1" fmla="*/ 21719 w 164696"/>
                  <a:gd name="connsiteY1" fmla="*/ 378787 h 378786"/>
                  <a:gd name="connsiteX2" fmla="*/ 0 w 164696"/>
                  <a:gd name="connsiteY2" fmla="*/ 357067 h 378786"/>
                  <a:gd name="connsiteX3" fmla="*/ 0 w 164696"/>
                  <a:gd name="connsiteY3" fmla="*/ 21719 h 378786"/>
                  <a:gd name="connsiteX4" fmla="*/ 21719 w 164696"/>
                  <a:gd name="connsiteY4" fmla="*/ 0 h 378786"/>
                  <a:gd name="connsiteX5" fmla="*/ 142978 w 164696"/>
                  <a:gd name="connsiteY5" fmla="*/ 0 h 378786"/>
                  <a:gd name="connsiteX6" fmla="*/ 164696 w 164696"/>
                  <a:gd name="connsiteY6" fmla="*/ 21719 h 378786"/>
                  <a:gd name="connsiteX7" fmla="*/ 164696 w 164696"/>
                  <a:gd name="connsiteY7" fmla="*/ 357067 h 378786"/>
                  <a:gd name="connsiteX8" fmla="*/ 142978 w 164696"/>
                  <a:gd name="connsiteY8" fmla="*/ 378787 h 378786"/>
                  <a:gd name="connsiteX9" fmla="*/ 43438 w 164696"/>
                  <a:gd name="connsiteY9" fmla="*/ 335348 h 378786"/>
                  <a:gd name="connsiteX10" fmla="*/ 121259 w 164696"/>
                  <a:gd name="connsiteY10" fmla="*/ 335348 h 378786"/>
                  <a:gd name="connsiteX11" fmla="*/ 121259 w 164696"/>
                  <a:gd name="connsiteY11" fmla="*/ 43438 h 378786"/>
                  <a:gd name="connsiteX12" fmla="*/ 43438 w 164696"/>
                  <a:gd name="connsiteY12" fmla="*/ 43438 h 378786"/>
                  <a:gd name="connsiteX13" fmla="*/ 43438 w 164696"/>
                  <a:gd name="connsiteY13" fmla="*/ 335348 h 37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6" h="378786">
                    <a:moveTo>
                      <a:pt x="142978" y="378787"/>
                    </a:moveTo>
                    <a:lnTo>
                      <a:pt x="21719" y="378787"/>
                    </a:lnTo>
                    <a:cubicBezTo>
                      <a:pt x="9724" y="378787"/>
                      <a:pt x="0" y="369062"/>
                      <a:pt x="0" y="35706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19" y="0"/>
                    </a:cubicBezTo>
                    <a:lnTo>
                      <a:pt x="142978" y="0"/>
                    </a:lnTo>
                    <a:cubicBezTo>
                      <a:pt x="154972" y="0"/>
                      <a:pt x="164696" y="9724"/>
                      <a:pt x="164696" y="21719"/>
                    </a:cubicBezTo>
                    <a:lnTo>
                      <a:pt x="164696" y="357067"/>
                    </a:lnTo>
                    <a:cubicBezTo>
                      <a:pt x="164696" y="369062"/>
                      <a:pt x="154972" y="378787"/>
                      <a:pt x="142978" y="378787"/>
                    </a:cubicBezTo>
                    <a:close/>
                    <a:moveTo>
                      <a:pt x="43438" y="335348"/>
                    </a:moveTo>
                    <a:lnTo>
                      <a:pt x="121259" y="335348"/>
                    </a:lnTo>
                    <a:lnTo>
                      <a:pt x="121259" y="43438"/>
                    </a:lnTo>
                    <a:lnTo>
                      <a:pt x="43438" y="43438"/>
                    </a:lnTo>
                    <a:lnTo>
                      <a:pt x="43438" y="335348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C730DFE-0D4A-5A5D-A102-7595399238EF}"/>
                  </a:ext>
                </a:extLst>
              </p:cNvPr>
              <p:cNvSpPr/>
              <p:nvPr/>
            </p:nvSpPr>
            <p:spPr>
              <a:xfrm>
                <a:off x="14593850" y="3792506"/>
                <a:ext cx="164699" cy="459075"/>
              </a:xfrm>
              <a:custGeom>
                <a:avLst/>
                <a:gdLst>
                  <a:gd name="connsiteX0" fmla="*/ 142981 w 164699"/>
                  <a:gd name="connsiteY0" fmla="*/ 459075 h 459075"/>
                  <a:gd name="connsiteX1" fmla="*/ 21720 w 164699"/>
                  <a:gd name="connsiteY1" fmla="*/ 459075 h 459075"/>
                  <a:gd name="connsiteX2" fmla="*/ 0 w 164699"/>
                  <a:gd name="connsiteY2" fmla="*/ 437357 h 459075"/>
                  <a:gd name="connsiteX3" fmla="*/ 0 w 164699"/>
                  <a:gd name="connsiteY3" fmla="*/ 21719 h 459075"/>
                  <a:gd name="connsiteX4" fmla="*/ 21720 w 164699"/>
                  <a:gd name="connsiteY4" fmla="*/ 0 h 459075"/>
                  <a:gd name="connsiteX5" fmla="*/ 142981 w 164699"/>
                  <a:gd name="connsiteY5" fmla="*/ 0 h 459075"/>
                  <a:gd name="connsiteX6" fmla="*/ 164699 w 164699"/>
                  <a:gd name="connsiteY6" fmla="*/ 21719 h 459075"/>
                  <a:gd name="connsiteX7" fmla="*/ 164699 w 164699"/>
                  <a:gd name="connsiteY7" fmla="*/ 437357 h 459075"/>
                  <a:gd name="connsiteX8" fmla="*/ 142981 w 164699"/>
                  <a:gd name="connsiteY8" fmla="*/ 459075 h 459075"/>
                  <a:gd name="connsiteX9" fmla="*/ 43438 w 164699"/>
                  <a:gd name="connsiteY9" fmla="*/ 415637 h 459075"/>
                  <a:gd name="connsiteX10" fmla="*/ 121261 w 164699"/>
                  <a:gd name="connsiteY10" fmla="*/ 415637 h 459075"/>
                  <a:gd name="connsiteX11" fmla="*/ 121261 w 164699"/>
                  <a:gd name="connsiteY11" fmla="*/ 43438 h 459075"/>
                  <a:gd name="connsiteX12" fmla="*/ 43438 w 164699"/>
                  <a:gd name="connsiteY12" fmla="*/ 43438 h 459075"/>
                  <a:gd name="connsiteX13" fmla="*/ 43438 w 164699"/>
                  <a:gd name="connsiteY13" fmla="*/ 415637 h 45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9" h="459075">
                    <a:moveTo>
                      <a:pt x="142981" y="459075"/>
                    </a:moveTo>
                    <a:lnTo>
                      <a:pt x="21720" y="459075"/>
                    </a:lnTo>
                    <a:cubicBezTo>
                      <a:pt x="9724" y="459075"/>
                      <a:pt x="0" y="449351"/>
                      <a:pt x="0" y="43735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20" y="0"/>
                    </a:cubicBezTo>
                    <a:lnTo>
                      <a:pt x="142981" y="0"/>
                    </a:lnTo>
                    <a:cubicBezTo>
                      <a:pt x="154975" y="0"/>
                      <a:pt x="164699" y="9724"/>
                      <a:pt x="164699" y="21719"/>
                    </a:cubicBezTo>
                    <a:lnTo>
                      <a:pt x="164699" y="437357"/>
                    </a:lnTo>
                    <a:cubicBezTo>
                      <a:pt x="164699" y="449351"/>
                      <a:pt x="154975" y="459075"/>
                      <a:pt x="142981" y="459075"/>
                    </a:cubicBezTo>
                    <a:close/>
                    <a:moveTo>
                      <a:pt x="43438" y="415637"/>
                    </a:moveTo>
                    <a:lnTo>
                      <a:pt x="121261" y="415637"/>
                    </a:lnTo>
                    <a:lnTo>
                      <a:pt x="121261" y="43438"/>
                    </a:lnTo>
                    <a:lnTo>
                      <a:pt x="43438" y="43438"/>
                    </a:lnTo>
                    <a:lnTo>
                      <a:pt x="43438" y="415637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FEB136E-27BC-F6A9-AF99-58D141F63BD7}"/>
                </a:ext>
              </a:extLst>
            </p:cNvPr>
            <p:cNvSpPr/>
            <p:nvPr/>
          </p:nvSpPr>
          <p:spPr>
            <a:xfrm>
              <a:off x="13919831" y="3606509"/>
              <a:ext cx="1010931" cy="956049"/>
            </a:xfrm>
            <a:custGeom>
              <a:avLst/>
              <a:gdLst>
                <a:gd name="connsiteX0" fmla="*/ 989204 w 1010931"/>
                <a:gd name="connsiteY0" fmla="*/ 0 h 956049"/>
                <a:gd name="connsiteX1" fmla="*/ 21726 w 1010931"/>
                <a:gd name="connsiteY1" fmla="*/ 0 h 956049"/>
                <a:gd name="connsiteX2" fmla="*/ 8 w 1010931"/>
                <a:gd name="connsiteY2" fmla="*/ 21719 h 956049"/>
                <a:gd name="connsiteX3" fmla="*/ 8 w 1010931"/>
                <a:gd name="connsiteY3" fmla="*/ 780038 h 956049"/>
                <a:gd name="connsiteX4" fmla="*/ 21726 w 1010931"/>
                <a:gd name="connsiteY4" fmla="*/ 801757 h 956049"/>
                <a:gd name="connsiteX5" fmla="*/ 396656 w 1010931"/>
                <a:gd name="connsiteY5" fmla="*/ 801757 h 956049"/>
                <a:gd name="connsiteX6" fmla="*/ 396656 w 1010931"/>
                <a:gd name="connsiteY6" fmla="*/ 912610 h 956049"/>
                <a:gd name="connsiteX7" fmla="*/ 379591 w 1010931"/>
                <a:gd name="connsiteY7" fmla="*/ 912610 h 956049"/>
                <a:gd name="connsiteX8" fmla="*/ 379591 w 1010931"/>
                <a:gd name="connsiteY8" fmla="*/ 956049 h 956049"/>
                <a:gd name="connsiteX9" fmla="*/ 631342 w 1010931"/>
                <a:gd name="connsiteY9" fmla="*/ 956049 h 956049"/>
                <a:gd name="connsiteX10" fmla="*/ 631342 w 1010931"/>
                <a:gd name="connsiteY10" fmla="*/ 912610 h 956049"/>
                <a:gd name="connsiteX11" fmla="*/ 614278 w 1010931"/>
                <a:gd name="connsiteY11" fmla="*/ 912610 h 956049"/>
                <a:gd name="connsiteX12" fmla="*/ 614278 w 1010931"/>
                <a:gd name="connsiteY12" fmla="*/ 801757 h 956049"/>
                <a:gd name="connsiteX13" fmla="*/ 989204 w 1010931"/>
                <a:gd name="connsiteY13" fmla="*/ 801757 h 956049"/>
                <a:gd name="connsiteX14" fmla="*/ 1010929 w 1010931"/>
                <a:gd name="connsiteY14" fmla="*/ 780038 h 956049"/>
                <a:gd name="connsiteX15" fmla="*/ 1010929 w 1010931"/>
                <a:gd name="connsiteY15" fmla="*/ 21719 h 956049"/>
                <a:gd name="connsiteX16" fmla="*/ 989204 w 1010931"/>
                <a:gd name="connsiteY16" fmla="*/ 0 h 956049"/>
                <a:gd name="connsiteX17" fmla="*/ 43445 w 1010931"/>
                <a:gd name="connsiteY17" fmla="*/ 43438 h 956049"/>
                <a:gd name="connsiteX18" fmla="*/ 967488 w 1010931"/>
                <a:gd name="connsiteY18" fmla="*/ 43438 h 956049"/>
                <a:gd name="connsiteX19" fmla="*/ 967488 w 1010931"/>
                <a:gd name="connsiteY19" fmla="*/ 601634 h 956049"/>
                <a:gd name="connsiteX20" fmla="*/ 43445 w 1010931"/>
                <a:gd name="connsiteY20" fmla="*/ 601634 h 956049"/>
                <a:gd name="connsiteX21" fmla="*/ 43445 w 1010931"/>
                <a:gd name="connsiteY21" fmla="*/ 43438 h 956049"/>
                <a:gd name="connsiteX22" fmla="*/ 570839 w 1010931"/>
                <a:gd name="connsiteY22" fmla="*/ 912610 h 956049"/>
                <a:gd name="connsiteX23" fmla="*/ 440093 w 1010931"/>
                <a:gd name="connsiteY23" fmla="*/ 912610 h 956049"/>
                <a:gd name="connsiteX24" fmla="*/ 440093 w 1010931"/>
                <a:gd name="connsiteY24" fmla="*/ 801757 h 956049"/>
                <a:gd name="connsiteX25" fmla="*/ 570839 w 1010931"/>
                <a:gd name="connsiteY25" fmla="*/ 801757 h 956049"/>
                <a:gd name="connsiteX26" fmla="*/ 570839 w 1010931"/>
                <a:gd name="connsiteY26" fmla="*/ 912610 h 956049"/>
                <a:gd name="connsiteX27" fmla="*/ 967488 w 1010931"/>
                <a:gd name="connsiteY27" fmla="*/ 758319 h 956049"/>
                <a:gd name="connsiteX28" fmla="*/ 43445 w 1010931"/>
                <a:gd name="connsiteY28" fmla="*/ 758319 h 956049"/>
                <a:gd name="connsiteX29" fmla="*/ 43445 w 1010931"/>
                <a:gd name="connsiteY29" fmla="*/ 645073 h 956049"/>
                <a:gd name="connsiteX30" fmla="*/ 967488 w 1010931"/>
                <a:gd name="connsiteY30" fmla="*/ 645073 h 956049"/>
                <a:gd name="connsiteX31" fmla="*/ 967488 w 1010931"/>
                <a:gd name="connsiteY31" fmla="*/ 758319 h 95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0931" h="956049">
                  <a:moveTo>
                    <a:pt x="989204" y="0"/>
                  </a:moveTo>
                  <a:lnTo>
                    <a:pt x="21726" y="0"/>
                  </a:lnTo>
                  <a:cubicBezTo>
                    <a:pt x="9732" y="0"/>
                    <a:pt x="8" y="9724"/>
                    <a:pt x="8" y="21719"/>
                  </a:cubicBezTo>
                  <a:cubicBezTo>
                    <a:pt x="-16" y="137887"/>
                    <a:pt x="25" y="675742"/>
                    <a:pt x="8" y="780038"/>
                  </a:cubicBezTo>
                  <a:cubicBezTo>
                    <a:pt x="8" y="792033"/>
                    <a:pt x="9732" y="801757"/>
                    <a:pt x="21726" y="801757"/>
                  </a:cubicBezTo>
                  <a:lnTo>
                    <a:pt x="396656" y="801757"/>
                  </a:lnTo>
                  <a:lnTo>
                    <a:pt x="396656" y="912610"/>
                  </a:lnTo>
                  <a:lnTo>
                    <a:pt x="379591" y="912610"/>
                  </a:lnTo>
                  <a:cubicBezTo>
                    <a:pt x="350849" y="913722"/>
                    <a:pt x="350725" y="954881"/>
                    <a:pt x="379591" y="956049"/>
                  </a:cubicBezTo>
                  <a:cubicBezTo>
                    <a:pt x="432498" y="956049"/>
                    <a:pt x="578425" y="956049"/>
                    <a:pt x="631342" y="956049"/>
                  </a:cubicBezTo>
                  <a:cubicBezTo>
                    <a:pt x="660082" y="954938"/>
                    <a:pt x="660208" y="913777"/>
                    <a:pt x="631342" y="912610"/>
                  </a:cubicBezTo>
                  <a:lnTo>
                    <a:pt x="614278" y="912610"/>
                  </a:lnTo>
                  <a:lnTo>
                    <a:pt x="614278" y="801757"/>
                  </a:lnTo>
                  <a:lnTo>
                    <a:pt x="989204" y="801757"/>
                  </a:lnTo>
                  <a:cubicBezTo>
                    <a:pt x="1001206" y="801757"/>
                    <a:pt x="1010929" y="792033"/>
                    <a:pt x="1010929" y="780038"/>
                  </a:cubicBezTo>
                  <a:cubicBezTo>
                    <a:pt x="1010920" y="678434"/>
                    <a:pt x="1010939" y="134989"/>
                    <a:pt x="1010929" y="21719"/>
                  </a:cubicBezTo>
                  <a:cubicBezTo>
                    <a:pt x="1010929" y="9724"/>
                    <a:pt x="1001206" y="0"/>
                    <a:pt x="989204" y="0"/>
                  </a:cubicBezTo>
                  <a:close/>
                  <a:moveTo>
                    <a:pt x="43445" y="43438"/>
                  </a:moveTo>
                  <a:lnTo>
                    <a:pt x="967488" y="43438"/>
                  </a:lnTo>
                  <a:lnTo>
                    <a:pt x="967488" y="601634"/>
                  </a:lnTo>
                  <a:lnTo>
                    <a:pt x="43445" y="601634"/>
                  </a:lnTo>
                  <a:lnTo>
                    <a:pt x="43445" y="43438"/>
                  </a:lnTo>
                  <a:close/>
                  <a:moveTo>
                    <a:pt x="570839" y="912610"/>
                  </a:moveTo>
                  <a:lnTo>
                    <a:pt x="440093" y="912610"/>
                  </a:lnTo>
                  <a:lnTo>
                    <a:pt x="440093" y="801757"/>
                  </a:lnTo>
                  <a:lnTo>
                    <a:pt x="570839" y="801757"/>
                  </a:lnTo>
                  <a:lnTo>
                    <a:pt x="570839" y="912610"/>
                  </a:lnTo>
                  <a:close/>
                  <a:moveTo>
                    <a:pt x="967488" y="758319"/>
                  </a:moveTo>
                  <a:cubicBezTo>
                    <a:pt x="701645" y="758319"/>
                    <a:pt x="309245" y="758319"/>
                    <a:pt x="43445" y="758319"/>
                  </a:cubicBezTo>
                  <a:lnTo>
                    <a:pt x="43445" y="645073"/>
                  </a:lnTo>
                  <a:lnTo>
                    <a:pt x="967488" y="645073"/>
                  </a:lnTo>
                  <a:lnTo>
                    <a:pt x="967488" y="758319"/>
                  </a:lnTo>
                  <a:close/>
                </a:path>
              </a:pathLst>
            </a:custGeom>
            <a:solidFill>
              <a:srgbClr val="000000"/>
            </a:solidFill>
            <a:ln w="94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F91880-33D0-3714-7AF7-098FF1A14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831" y="3908606"/>
            <a:ext cx="408334" cy="290227"/>
            <a:chOff x="8853857" y="7502938"/>
            <a:chExt cx="1080135" cy="767714"/>
          </a:xfrm>
        </p:grpSpPr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C16B7293-C591-7CCA-9FB6-DBA4D33C5346}"/>
                </a:ext>
              </a:extLst>
            </p:cNvPr>
            <p:cNvGrpSpPr/>
            <p:nvPr/>
          </p:nvGrpSpPr>
          <p:grpSpPr>
            <a:xfrm>
              <a:off x="8853857" y="7620095"/>
              <a:ext cx="351483" cy="595312"/>
              <a:chOff x="8853857" y="7620095"/>
              <a:chExt cx="351483" cy="595312"/>
            </a:xfrm>
            <a:solidFill>
              <a:srgbClr val="000000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5A5F3EB-AA31-A7D1-F3B7-3F9A58586ACB}"/>
                  </a:ext>
                </a:extLst>
              </p:cNvPr>
              <p:cNvSpPr/>
              <p:nvPr/>
            </p:nvSpPr>
            <p:spPr>
              <a:xfrm>
                <a:off x="8941487" y="7620095"/>
                <a:ext cx="254317" cy="251460"/>
              </a:xfrm>
              <a:custGeom>
                <a:avLst/>
                <a:gdLst>
                  <a:gd name="connsiteX0" fmla="*/ 127635 w 254317"/>
                  <a:gd name="connsiteY0" fmla="*/ 251460 h 251460"/>
                  <a:gd name="connsiteX1" fmla="*/ 254318 w 254317"/>
                  <a:gd name="connsiteY1" fmla="*/ 125730 h 251460"/>
                  <a:gd name="connsiteX2" fmla="*/ 127635 w 254317"/>
                  <a:gd name="connsiteY2" fmla="*/ 0 h 251460"/>
                  <a:gd name="connsiteX3" fmla="*/ 0 w 254317"/>
                  <a:gd name="connsiteY3" fmla="*/ 125730 h 251460"/>
                  <a:gd name="connsiteX4" fmla="*/ 127635 w 254317"/>
                  <a:gd name="connsiteY4" fmla="*/ 251460 h 251460"/>
                  <a:gd name="connsiteX5" fmla="*/ 40005 w 254317"/>
                  <a:gd name="connsiteY5" fmla="*/ 125730 h 251460"/>
                  <a:gd name="connsiteX6" fmla="*/ 127635 w 254317"/>
                  <a:gd name="connsiteY6" fmla="*/ 39053 h 251460"/>
                  <a:gd name="connsiteX7" fmla="*/ 215265 w 254317"/>
                  <a:gd name="connsiteY7" fmla="*/ 125730 h 251460"/>
                  <a:gd name="connsiteX8" fmla="*/ 127635 w 254317"/>
                  <a:gd name="connsiteY8" fmla="*/ 212408 h 251460"/>
                  <a:gd name="connsiteX9" fmla="*/ 40005 w 254317"/>
                  <a:gd name="connsiteY9" fmla="*/ 12573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317" h="251460">
                    <a:moveTo>
                      <a:pt x="127635" y="251460"/>
                    </a:moveTo>
                    <a:cubicBezTo>
                      <a:pt x="198120" y="251460"/>
                      <a:pt x="254318" y="195263"/>
                      <a:pt x="254318" y="125730"/>
                    </a:cubicBezTo>
                    <a:cubicBezTo>
                      <a:pt x="254318" y="56198"/>
                      <a:pt x="197168" y="0"/>
                      <a:pt x="127635" y="0"/>
                    </a:cubicBezTo>
                    <a:cubicBezTo>
                      <a:pt x="57150" y="0"/>
                      <a:pt x="0" y="56198"/>
                      <a:pt x="0" y="125730"/>
                    </a:cubicBezTo>
                    <a:cubicBezTo>
                      <a:pt x="0" y="195263"/>
                      <a:pt x="57150" y="251460"/>
                      <a:pt x="127635" y="251460"/>
                    </a:cubicBezTo>
                    <a:close/>
                    <a:moveTo>
                      <a:pt x="40005" y="125730"/>
                    </a:moveTo>
                    <a:cubicBezTo>
                      <a:pt x="40005" y="78105"/>
                      <a:pt x="79057" y="39053"/>
                      <a:pt x="127635" y="39053"/>
                    </a:cubicBezTo>
                    <a:cubicBezTo>
                      <a:pt x="176213" y="39053"/>
                      <a:pt x="215265" y="78105"/>
                      <a:pt x="215265" y="125730"/>
                    </a:cubicBezTo>
                    <a:cubicBezTo>
                      <a:pt x="215265" y="173355"/>
                      <a:pt x="176213" y="212408"/>
                      <a:pt x="127635" y="212408"/>
                    </a:cubicBezTo>
                    <a:cubicBezTo>
                      <a:pt x="79057" y="212408"/>
                      <a:pt x="40005" y="173355"/>
                      <a:pt x="40005" y="125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1975726-7EFC-EF83-9C54-5DED71FF1D31}"/>
                  </a:ext>
                </a:extLst>
              </p:cNvPr>
              <p:cNvSpPr/>
              <p:nvPr/>
            </p:nvSpPr>
            <p:spPr>
              <a:xfrm>
                <a:off x="8853857" y="7897273"/>
                <a:ext cx="351483" cy="318135"/>
              </a:xfrm>
              <a:custGeom>
                <a:avLst/>
                <a:gdLst>
                  <a:gd name="connsiteX0" fmla="*/ 343853 w 351483"/>
                  <a:gd name="connsiteY0" fmla="*/ 41910 h 318135"/>
                  <a:gd name="connsiteX1" fmla="*/ 215265 w 351483"/>
                  <a:gd name="connsiteY1" fmla="*/ 0 h 318135"/>
                  <a:gd name="connsiteX2" fmla="*/ 0 w 351483"/>
                  <a:gd name="connsiteY2" fmla="*/ 213360 h 318135"/>
                  <a:gd name="connsiteX3" fmla="*/ 0 w 351483"/>
                  <a:gd name="connsiteY3" fmla="*/ 270510 h 318135"/>
                  <a:gd name="connsiteX4" fmla="*/ 47625 w 351483"/>
                  <a:gd name="connsiteY4" fmla="*/ 318135 h 318135"/>
                  <a:gd name="connsiteX5" fmla="*/ 264795 w 351483"/>
                  <a:gd name="connsiteY5" fmla="*/ 318135 h 318135"/>
                  <a:gd name="connsiteX6" fmla="*/ 284798 w 351483"/>
                  <a:gd name="connsiteY6" fmla="*/ 298132 h 318135"/>
                  <a:gd name="connsiteX7" fmla="*/ 264795 w 351483"/>
                  <a:gd name="connsiteY7" fmla="*/ 277178 h 318135"/>
                  <a:gd name="connsiteX8" fmla="*/ 47625 w 351483"/>
                  <a:gd name="connsiteY8" fmla="*/ 277178 h 318135"/>
                  <a:gd name="connsiteX9" fmla="*/ 39053 w 351483"/>
                  <a:gd name="connsiteY9" fmla="*/ 269557 h 318135"/>
                  <a:gd name="connsiteX10" fmla="*/ 39053 w 351483"/>
                  <a:gd name="connsiteY10" fmla="*/ 212407 h 318135"/>
                  <a:gd name="connsiteX11" fmla="*/ 214313 w 351483"/>
                  <a:gd name="connsiteY11" fmla="*/ 39052 h 318135"/>
                  <a:gd name="connsiteX12" fmla="*/ 319088 w 351483"/>
                  <a:gd name="connsiteY12" fmla="*/ 73342 h 318135"/>
                  <a:gd name="connsiteX13" fmla="*/ 346710 w 351483"/>
                  <a:gd name="connsiteY13" fmla="*/ 69532 h 318135"/>
                  <a:gd name="connsiteX14" fmla="*/ 343853 w 351483"/>
                  <a:gd name="connsiteY14" fmla="*/ 41910 h 3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1483" h="318135">
                    <a:moveTo>
                      <a:pt x="343853" y="41910"/>
                    </a:moveTo>
                    <a:cubicBezTo>
                      <a:pt x="306705" y="14288"/>
                      <a:pt x="261938" y="0"/>
                      <a:pt x="215265" y="0"/>
                    </a:cubicBezTo>
                    <a:cubicBezTo>
                      <a:pt x="96203" y="0"/>
                      <a:pt x="0" y="95250"/>
                      <a:pt x="0" y="213360"/>
                    </a:cubicBezTo>
                    <a:lnTo>
                      <a:pt x="0" y="270510"/>
                    </a:lnTo>
                    <a:cubicBezTo>
                      <a:pt x="0" y="296228"/>
                      <a:pt x="20955" y="318135"/>
                      <a:pt x="47625" y="318135"/>
                    </a:cubicBezTo>
                    <a:lnTo>
                      <a:pt x="264795" y="318135"/>
                    </a:lnTo>
                    <a:cubicBezTo>
                      <a:pt x="275273" y="318135"/>
                      <a:pt x="284798" y="309563"/>
                      <a:pt x="284798" y="298132"/>
                    </a:cubicBezTo>
                    <a:cubicBezTo>
                      <a:pt x="284798" y="286703"/>
                      <a:pt x="276225" y="277178"/>
                      <a:pt x="264795" y="277178"/>
                    </a:cubicBezTo>
                    <a:lnTo>
                      <a:pt x="47625" y="277178"/>
                    </a:lnTo>
                    <a:cubicBezTo>
                      <a:pt x="42863" y="277178"/>
                      <a:pt x="39053" y="273367"/>
                      <a:pt x="39053" y="269557"/>
                    </a:cubicBezTo>
                    <a:lnTo>
                      <a:pt x="39053" y="212407"/>
                    </a:lnTo>
                    <a:cubicBezTo>
                      <a:pt x="39053" y="117157"/>
                      <a:pt x="118110" y="39052"/>
                      <a:pt x="214313" y="39052"/>
                    </a:cubicBezTo>
                    <a:cubicBezTo>
                      <a:pt x="252413" y="39052"/>
                      <a:pt x="288608" y="50482"/>
                      <a:pt x="319088" y="73342"/>
                    </a:cubicBezTo>
                    <a:cubicBezTo>
                      <a:pt x="327660" y="80010"/>
                      <a:pt x="340043" y="78105"/>
                      <a:pt x="346710" y="69532"/>
                    </a:cubicBezTo>
                    <a:cubicBezTo>
                      <a:pt x="354330" y="60007"/>
                      <a:pt x="352425" y="47625"/>
                      <a:pt x="343853" y="419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6">
              <a:extLst>
                <a:ext uri="{FF2B5EF4-FFF2-40B4-BE49-F238E27FC236}">
                  <a16:creationId xmlns:a16="http://schemas.microsoft.com/office/drawing/2014/main" id="{6E66478E-B5F0-CAC2-ACE8-1466FE4D6825}"/>
                </a:ext>
              </a:extLst>
            </p:cNvPr>
            <p:cNvGrpSpPr/>
            <p:nvPr/>
          </p:nvGrpSpPr>
          <p:grpSpPr>
            <a:xfrm>
              <a:off x="9574657" y="7611523"/>
              <a:ext cx="359335" cy="589597"/>
              <a:chOff x="9574657" y="7611523"/>
              <a:chExt cx="359335" cy="589597"/>
            </a:xfrm>
            <a:solidFill>
              <a:srgbClr val="000000"/>
            </a:solidFill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09F2AF9-E16E-2069-0BD0-14DBB3263BD3}"/>
                  </a:ext>
                </a:extLst>
              </p:cNvPr>
              <p:cNvSpPr/>
              <p:nvPr/>
            </p:nvSpPr>
            <p:spPr>
              <a:xfrm>
                <a:off x="9574657" y="7883938"/>
                <a:ext cx="359335" cy="317182"/>
              </a:xfrm>
              <a:custGeom>
                <a:avLst/>
                <a:gdLst>
                  <a:gd name="connsiteX0" fmla="*/ 144070 w 359335"/>
                  <a:gd name="connsiteY0" fmla="*/ 0 h 317182"/>
                  <a:gd name="connsiteX1" fmla="*/ 7863 w 359335"/>
                  <a:gd name="connsiteY1" fmla="*/ 47625 h 317182"/>
                  <a:gd name="connsiteX2" fmla="*/ 243 w 359335"/>
                  <a:gd name="connsiteY2" fmla="*/ 60960 h 317182"/>
                  <a:gd name="connsiteX3" fmla="*/ 5005 w 359335"/>
                  <a:gd name="connsiteY3" fmla="*/ 75248 h 317182"/>
                  <a:gd name="connsiteX4" fmla="*/ 32628 w 359335"/>
                  <a:gd name="connsiteY4" fmla="*/ 78105 h 317182"/>
                  <a:gd name="connsiteX5" fmla="*/ 144070 w 359335"/>
                  <a:gd name="connsiteY5" fmla="*/ 39052 h 317182"/>
                  <a:gd name="connsiteX6" fmla="*/ 319330 w 359335"/>
                  <a:gd name="connsiteY6" fmla="*/ 212408 h 317182"/>
                  <a:gd name="connsiteX7" fmla="*/ 319330 w 359335"/>
                  <a:gd name="connsiteY7" fmla="*/ 269558 h 317182"/>
                  <a:gd name="connsiteX8" fmla="*/ 310758 w 359335"/>
                  <a:gd name="connsiteY8" fmla="*/ 277178 h 317182"/>
                  <a:gd name="connsiteX9" fmla="*/ 94540 w 359335"/>
                  <a:gd name="connsiteY9" fmla="*/ 277178 h 317182"/>
                  <a:gd name="connsiteX10" fmla="*/ 74538 w 359335"/>
                  <a:gd name="connsiteY10" fmla="*/ 297180 h 317182"/>
                  <a:gd name="connsiteX11" fmla="*/ 94540 w 359335"/>
                  <a:gd name="connsiteY11" fmla="*/ 317183 h 317182"/>
                  <a:gd name="connsiteX12" fmla="*/ 311710 w 359335"/>
                  <a:gd name="connsiteY12" fmla="*/ 317183 h 317182"/>
                  <a:gd name="connsiteX13" fmla="*/ 359335 w 359335"/>
                  <a:gd name="connsiteY13" fmla="*/ 269558 h 317182"/>
                  <a:gd name="connsiteX14" fmla="*/ 359335 w 359335"/>
                  <a:gd name="connsiteY14" fmla="*/ 212408 h 317182"/>
                  <a:gd name="connsiteX15" fmla="*/ 144070 w 359335"/>
                  <a:gd name="connsiteY15" fmla="*/ 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9335" h="317182">
                    <a:moveTo>
                      <a:pt x="144070" y="0"/>
                    </a:moveTo>
                    <a:cubicBezTo>
                      <a:pt x="94540" y="0"/>
                      <a:pt x="45963" y="17145"/>
                      <a:pt x="7863" y="47625"/>
                    </a:cubicBezTo>
                    <a:cubicBezTo>
                      <a:pt x="4053" y="50482"/>
                      <a:pt x="1195" y="55245"/>
                      <a:pt x="243" y="60960"/>
                    </a:cubicBezTo>
                    <a:cubicBezTo>
                      <a:pt x="-710" y="65723"/>
                      <a:pt x="1195" y="71438"/>
                      <a:pt x="5005" y="75248"/>
                    </a:cubicBezTo>
                    <a:cubicBezTo>
                      <a:pt x="11673" y="83820"/>
                      <a:pt x="24055" y="84773"/>
                      <a:pt x="32628" y="78105"/>
                    </a:cubicBezTo>
                    <a:cubicBezTo>
                      <a:pt x="64060" y="52388"/>
                      <a:pt x="103113" y="39052"/>
                      <a:pt x="144070" y="39052"/>
                    </a:cubicBezTo>
                    <a:cubicBezTo>
                      <a:pt x="241225" y="39052"/>
                      <a:pt x="319330" y="117158"/>
                      <a:pt x="319330" y="212408"/>
                    </a:cubicBezTo>
                    <a:lnTo>
                      <a:pt x="319330" y="269558"/>
                    </a:lnTo>
                    <a:cubicBezTo>
                      <a:pt x="319330" y="274320"/>
                      <a:pt x="315520" y="277178"/>
                      <a:pt x="310758" y="277178"/>
                    </a:cubicBezTo>
                    <a:lnTo>
                      <a:pt x="94540" y="277178"/>
                    </a:lnTo>
                    <a:cubicBezTo>
                      <a:pt x="84063" y="277178"/>
                      <a:pt x="74538" y="285750"/>
                      <a:pt x="74538" y="297180"/>
                    </a:cubicBezTo>
                    <a:cubicBezTo>
                      <a:pt x="74538" y="308610"/>
                      <a:pt x="83110" y="317183"/>
                      <a:pt x="94540" y="317183"/>
                    </a:cubicBezTo>
                    <a:lnTo>
                      <a:pt x="311710" y="317183"/>
                    </a:lnTo>
                    <a:cubicBezTo>
                      <a:pt x="338380" y="317183"/>
                      <a:pt x="359335" y="296228"/>
                      <a:pt x="359335" y="269558"/>
                    </a:cubicBezTo>
                    <a:lnTo>
                      <a:pt x="359335" y="212408"/>
                    </a:lnTo>
                    <a:cubicBezTo>
                      <a:pt x="359335" y="95250"/>
                      <a:pt x="263133" y="0"/>
                      <a:pt x="1440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CC10A30-8E05-C977-5E71-BE8D40BCC761}"/>
                  </a:ext>
                </a:extLst>
              </p:cNvPr>
              <p:cNvSpPr/>
              <p:nvPr/>
            </p:nvSpPr>
            <p:spPr>
              <a:xfrm>
                <a:off x="9592045" y="7611523"/>
                <a:ext cx="254317" cy="251459"/>
              </a:xfrm>
              <a:custGeom>
                <a:avLst/>
                <a:gdLst>
                  <a:gd name="connsiteX0" fmla="*/ 126682 w 254317"/>
                  <a:gd name="connsiteY0" fmla="*/ 251460 h 251459"/>
                  <a:gd name="connsiteX1" fmla="*/ 254317 w 254317"/>
                  <a:gd name="connsiteY1" fmla="*/ 125730 h 251459"/>
                  <a:gd name="connsiteX2" fmla="*/ 126682 w 254317"/>
                  <a:gd name="connsiteY2" fmla="*/ 0 h 251459"/>
                  <a:gd name="connsiteX3" fmla="*/ 0 w 254317"/>
                  <a:gd name="connsiteY3" fmla="*/ 125730 h 251459"/>
                  <a:gd name="connsiteX4" fmla="*/ 126682 w 254317"/>
                  <a:gd name="connsiteY4" fmla="*/ 251460 h 251459"/>
                  <a:gd name="connsiteX5" fmla="*/ 39052 w 254317"/>
                  <a:gd name="connsiteY5" fmla="*/ 125730 h 251459"/>
                  <a:gd name="connsiteX6" fmla="*/ 126682 w 254317"/>
                  <a:gd name="connsiteY6" fmla="*/ 39053 h 251459"/>
                  <a:gd name="connsiteX7" fmla="*/ 214313 w 254317"/>
                  <a:gd name="connsiteY7" fmla="*/ 125730 h 251459"/>
                  <a:gd name="connsiteX8" fmla="*/ 126682 w 254317"/>
                  <a:gd name="connsiteY8" fmla="*/ 212408 h 251459"/>
                  <a:gd name="connsiteX9" fmla="*/ 39052 w 254317"/>
                  <a:gd name="connsiteY9" fmla="*/ 125730 h 25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317" h="251459">
                    <a:moveTo>
                      <a:pt x="126682" y="251460"/>
                    </a:moveTo>
                    <a:cubicBezTo>
                      <a:pt x="197167" y="251460"/>
                      <a:pt x="254317" y="195263"/>
                      <a:pt x="254317" y="125730"/>
                    </a:cubicBezTo>
                    <a:cubicBezTo>
                      <a:pt x="254317" y="56197"/>
                      <a:pt x="197167" y="0"/>
                      <a:pt x="126682" y="0"/>
                    </a:cubicBezTo>
                    <a:cubicBezTo>
                      <a:pt x="56197" y="0"/>
                      <a:pt x="0" y="56197"/>
                      <a:pt x="0" y="125730"/>
                    </a:cubicBezTo>
                    <a:cubicBezTo>
                      <a:pt x="0" y="195263"/>
                      <a:pt x="57150" y="251460"/>
                      <a:pt x="126682" y="251460"/>
                    </a:cubicBezTo>
                    <a:close/>
                    <a:moveTo>
                      <a:pt x="39052" y="125730"/>
                    </a:moveTo>
                    <a:cubicBezTo>
                      <a:pt x="39052" y="78105"/>
                      <a:pt x="78105" y="39053"/>
                      <a:pt x="126682" y="39053"/>
                    </a:cubicBezTo>
                    <a:cubicBezTo>
                      <a:pt x="175260" y="39053"/>
                      <a:pt x="214313" y="78105"/>
                      <a:pt x="214313" y="125730"/>
                    </a:cubicBezTo>
                    <a:cubicBezTo>
                      <a:pt x="214313" y="173355"/>
                      <a:pt x="175260" y="212408"/>
                      <a:pt x="126682" y="212408"/>
                    </a:cubicBezTo>
                    <a:cubicBezTo>
                      <a:pt x="78105" y="212408"/>
                      <a:pt x="39052" y="173355"/>
                      <a:pt x="39052" y="125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F7BB8A40-C118-4F17-8034-85609C56FBDC}"/>
                </a:ext>
              </a:extLst>
            </p:cNvPr>
            <p:cNvGrpSpPr/>
            <p:nvPr/>
          </p:nvGrpSpPr>
          <p:grpSpPr>
            <a:xfrm>
              <a:off x="9099602" y="7502938"/>
              <a:ext cx="588645" cy="767714"/>
              <a:chOff x="9099602" y="7502938"/>
              <a:chExt cx="588645" cy="767714"/>
            </a:xfrm>
            <a:solidFill>
              <a:srgbClr val="7A003C"/>
            </a:solidFill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4F238B4-AF73-1E5C-AE39-FF4730FD9E1B}"/>
                  </a:ext>
                </a:extLst>
              </p:cNvPr>
              <p:cNvSpPr/>
              <p:nvPr/>
            </p:nvSpPr>
            <p:spPr>
              <a:xfrm>
                <a:off x="9099602" y="7840123"/>
                <a:ext cx="588645" cy="430529"/>
              </a:xfrm>
              <a:custGeom>
                <a:avLst/>
                <a:gdLst>
                  <a:gd name="connsiteX0" fmla="*/ 294323 w 588645"/>
                  <a:gd name="connsiteY0" fmla="*/ 0 h 430529"/>
                  <a:gd name="connsiteX1" fmla="*/ 0 w 588645"/>
                  <a:gd name="connsiteY1" fmla="*/ 291465 h 430529"/>
                  <a:gd name="connsiteX2" fmla="*/ 0 w 588645"/>
                  <a:gd name="connsiteY2" fmla="*/ 371475 h 430529"/>
                  <a:gd name="connsiteX3" fmla="*/ 59055 w 588645"/>
                  <a:gd name="connsiteY3" fmla="*/ 430530 h 430529"/>
                  <a:gd name="connsiteX4" fmla="*/ 529590 w 588645"/>
                  <a:gd name="connsiteY4" fmla="*/ 430530 h 430529"/>
                  <a:gd name="connsiteX5" fmla="*/ 588645 w 588645"/>
                  <a:gd name="connsiteY5" fmla="*/ 371475 h 430529"/>
                  <a:gd name="connsiteX6" fmla="*/ 588645 w 588645"/>
                  <a:gd name="connsiteY6" fmla="*/ 291465 h 430529"/>
                  <a:gd name="connsiteX7" fmla="*/ 294323 w 588645"/>
                  <a:gd name="connsiteY7" fmla="*/ 0 h 430529"/>
                  <a:gd name="connsiteX8" fmla="*/ 549593 w 588645"/>
                  <a:gd name="connsiteY8" fmla="*/ 291465 h 430529"/>
                  <a:gd name="connsiteX9" fmla="*/ 549593 w 588645"/>
                  <a:gd name="connsiteY9" fmla="*/ 371475 h 430529"/>
                  <a:gd name="connsiteX10" fmla="*/ 529590 w 588645"/>
                  <a:gd name="connsiteY10" fmla="*/ 390525 h 430529"/>
                  <a:gd name="connsiteX11" fmla="*/ 59055 w 588645"/>
                  <a:gd name="connsiteY11" fmla="*/ 390525 h 430529"/>
                  <a:gd name="connsiteX12" fmla="*/ 39053 w 588645"/>
                  <a:gd name="connsiteY12" fmla="*/ 371475 h 430529"/>
                  <a:gd name="connsiteX13" fmla="*/ 39053 w 588645"/>
                  <a:gd name="connsiteY13" fmla="*/ 291465 h 430529"/>
                  <a:gd name="connsiteX14" fmla="*/ 294323 w 588645"/>
                  <a:gd name="connsiteY14" fmla="*/ 39052 h 430529"/>
                  <a:gd name="connsiteX15" fmla="*/ 474345 w 588645"/>
                  <a:gd name="connsiteY15" fmla="*/ 113348 h 430529"/>
                  <a:gd name="connsiteX16" fmla="*/ 549593 w 588645"/>
                  <a:gd name="connsiteY16" fmla="*/ 291465 h 43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8645" h="430529">
                    <a:moveTo>
                      <a:pt x="294323" y="0"/>
                    </a:moveTo>
                    <a:cubicBezTo>
                      <a:pt x="131445" y="0"/>
                      <a:pt x="0" y="130492"/>
                      <a:pt x="0" y="291465"/>
                    </a:cubicBezTo>
                    <a:lnTo>
                      <a:pt x="0" y="371475"/>
                    </a:lnTo>
                    <a:cubicBezTo>
                      <a:pt x="0" y="403860"/>
                      <a:pt x="26670" y="430530"/>
                      <a:pt x="59055" y="430530"/>
                    </a:cubicBezTo>
                    <a:lnTo>
                      <a:pt x="529590" y="430530"/>
                    </a:lnTo>
                    <a:cubicBezTo>
                      <a:pt x="561975" y="430530"/>
                      <a:pt x="588645" y="403860"/>
                      <a:pt x="588645" y="371475"/>
                    </a:cubicBezTo>
                    <a:lnTo>
                      <a:pt x="588645" y="291465"/>
                    </a:lnTo>
                    <a:cubicBezTo>
                      <a:pt x="588645" y="130492"/>
                      <a:pt x="457200" y="0"/>
                      <a:pt x="294323" y="0"/>
                    </a:cubicBezTo>
                    <a:close/>
                    <a:moveTo>
                      <a:pt x="549593" y="291465"/>
                    </a:moveTo>
                    <a:lnTo>
                      <a:pt x="549593" y="371475"/>
                    </a:lnTo>
                    <a:cubicBezTo>
                      <a:pt x="549593" y="381953"/>
                      <a:pt x="541020" y="390525"/>
                      <a:pt x="529590" y="390525"/>
                    </a:cubicBezTo>
                    <a:lnTo>
                      <a:pt x="59055" y="390525"/>
                    </a:lnTo>
                    <a:cubicBezTo>
                      <a:pt x="48578" y="390525"/>
                      <a:pt x="39053" y="381953"/>
                      <a:pt x="39053" y="371475"/>
                    </a:cubicBezTo>
                    <a:lnTo>
                      <a:pt x="39053" y="291465"/>
                    </a:lnTo>
                    <a:cubicBezTo>
                      <a:pt x="39053" y="152400"/>
                      <a:pt x="153353" y="39052"/>
                      <a:pt x="294323" y="39052"/>
                    </a:cubicBezTo>
                    <a:cubicBezTo>
                      <a:pt x="361950" y="39052"/>
                      <a:pt x="426720" y="65722"/>
                      <a:pt x="474345" y="113348"/>
                    </a:cubicBezTo>
                    <a:cubicBezTo>
                      <a:pt x="522923" y="160973"/>
                      <a:pt x="549593" y="224790"/>
                      <a:pt x="549593" y="291465"/>
                    </a:cubicBezTo>
                    <a:close/>
                  </a:path>
                </a:pathLst>
              </a:custGeom>
              <a:solidFill>
                <a:srgbClr val="7A00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2CCE94F-F1A6-C988-FBCE-9C3D27F34B9A}"/>
                  </a:ext>
                </a:extLst>
              </p:cNvPr>
              <p:cNvSpPr/>
              <p:nvPr/>
            </p:nvSpPr>
            <p:spPr>
              <a:xfrm>
                <a:off x="9225332" y="7502938"/>
                <a:ext cx="325755" cy="321944"/>
              </a:xfrm>
              <a:custGeom>
                <a:avLst/>
                <a:gdLst>
                  <a:gd name="connsiteX0" fmla="*/ 162878 w 325755"/>
                  <a:gd name="connsiteY0" fmla="*/ 321945 h 321944"/>
                  <a:gd name="connsiteX1" fmla="*/ 325755 w 325755"/>
                  <a:gd name="connsiteY1" fmla="*/ 160973 h 321944"/>
                  <a:gd name="connsiteX2" fmla="*/ 162878 w 325755"/>
                  <a:gd name="connsiteY2" fmla="*/ 0 h 321944"/>
                  <a:gd name="connsiteX3" fmla="*/ 0 w 325755"/>
                  <a:gd name="connsiteY3" fmla="*/ 160973 h 321944"/>
                  <a:gd name="connsiteX4" fmla="*/ 162878 w 325755"/>
                  <a:gd name="connsiteY4" fmla="*/ 321945 h 321944"/>
                  <a:gd name="connsiteX5" fmla="*/ 39053 w 325755"/>
                  <a:gd name="connsiteY5" fmla="*/ 160973 h 321944"/>
                  <a:gd name="connsiteX6" fmla="*/ 161925 w 325755"/>
                  <a:gd name="connsiteY6" fmla="*/ 39053 h 321944"/>
                  <a:gd name="connsiteX7" fmla="*/ 284797 w 325755"/>
                  <a:gd name="connsiteY7" fmla="*/ 160973 h 321944"/>
                  <a:gd name="connsiteX8" fmla="*/ 161925 w 325755"/>
                  <a:gd name="connsiteY8" fmla="*/ 282893 h 321944"/>
                  <a:gd name="connsiteX9" fmla="*/ 39053 w 325755"/>
                  <a:gd name="connsiteY9" fmla="*/ 160973 h 32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755" h="321944">
                    <a:moveTo>
                      <a:pt x="162878" y="321945"/>
                    </a:moveTo>
                    <a:cubicBezTo>
                      <a:pt x="252413" y="321945"/>
                      <a:pt x="325755" y="249555"/>
                      <a:pt x="325755" y="160973"/>
                    </a:cubicBezTo>
                    <a:cubicBezTo>
                      <a:pt x="325755" y="72390"/>
                      <a:pt x="252413" y="0"/>
                      <a:pt x="162878" y="0"/>
                    </a:cubicBezTo>
                    <a:cubicBezTo>
                      <a:pt x="73343" y="0"/>
                      <a:pt x="0" y="71438"/>
                      <a:pt x="0" y="160973"/>
                    </a:cubicBezTo>
                    <a:cubicBezTo>
                      <a:pt x="0" y="249555"/>
                      <a:pt x="72390" y="321945"/>
                      <a:pt x="162878" y="321945"/>
                    </a:cubicBezTo>
                    <a:close/>
                    <a:moveTo>
                      <a:pt x="39053" y="160973"/>
                    </a:moveTo>
                    <a:cubicBezTo>
                      <a:pt x="39053" y="94298"/>
                      <a:pt x="94298" y="39053"/>
                      <a:pt x="161925" y="39053"/>
                    </a:cubicBezTo>
                    <a:cubicBezTo>
                      <a:pt x="229553" y="39053"/>
                      <a:pt x="284797" y="93345"/>
                      <a:pt x="284797" y="160973"/>
                    </a:cubicBezTo>
                    <a:cubicBezTo>
                      <a:pt x="284797" y="227648"/>
                      <a:pt x="229553" y="282893"/>
                      <a:pt x="161925" y="282893"/>
                    </a:cubicBezTo>
                    <a:cubicBezTo>
                      <a:pt x="94298" y="282893"/>
                      <a:pt x="39053" y="227648"/>
                      <a:pt x="39053" y="160973"/>
                    </a:cubicBezTo>
                    <a:close/>
                  </a:path>
                </a:pathLst>
              </a:custGeom>
              <a:solidFill>
                <a:srgbClr val="7A00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7B8675-2F57-5A36-48F7-A2E031E0C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2150" y="4976718"/>
            <a:ext cx="369696" cy="329868"/>
            <a:chOff x="7508988" y="7469512"/>
            <a:chExt cx="977928" cy="872576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E22B78-E447-FED9-C623-5A0F5BE3518D}"/>
                </a:ext>
              </a:extLst>
            </p:cNvPr>
            <p:cNvSpPr/>
            <p:nvPr/>
          </p:nvSpPr>
          <p:spPr>
            <a:xfrm>
              <a:off x="7872822" y="7754396"/>
              <a:ext cx="251459" cy="251460"/>
            </a:xfrm>
            <a:custGeom>
              <a:avLst/>
              <a:gdLst>
                <a:gd name="connsiteX0" fmla="*/ 217170 w 251459"/>
                <a:gd name="connsiteY0" fmla="*/ 91440 h 251460"/>
                <a:gd name="connsiteX1" fmla="*/ 160020 w 251459"/>
                <a:gd name="connsiteY1" fmla="*/ 91440 h 251460"/>
                <a:gd name="connsiteX2" fmla="*/ 160020 w 251459"/>
                <a:gd name="connsiteY2" fmla="*/ 34290 h 251460"/>
                <a:gd name="connsiteX3" fmla="*/ 125730 w 251459"/>
                <a:gd name="connsiteY3" fmla="*/ 0 h 251460"/>
                <a:gd name="connsiteX4" fmla="*/ 91440 w 251459"/>
                <a:gd name="connsiteY4" fmla="*/ 34290 h 251460"/>
                <a:gd name="connsiteX5" fmla="*/ 91440 w 251459"/>
                <a:gd name="connsiteY5" fmla="*/ 91440 h 251460"/>
                <a:gd name="connsiteX6" fmla="*/ 34290 w 251459"/>
                <a:gd name="connsiteY6" fmla="*/ 91440 h 251460"/>
                <a:gd name="connsiteX7" fmla="*/ 0 w 251459"/>
                <a:gd name="connsiteY7" fmla="*/ 125730 h 251460"/>
                <a:gd name="connsiteX8" fmla="*/ 34290 w 251459"/>
                <a:gd name="connsiteY8" fmla="*/ 160020 h 251460"/>
                <a:gd name="connsiteX9" fmla="*/ 91440 w 251459"/>
                <a:gd name="connsiteY9" fmla="*/ 160020 h 251460"/>
                <a:gd name="connsiteX10" fmla="*/ 91440 w 251459"/>
                <a:gd name="connsiteY10" fmla="*/ 217170 h 251460"/>
                <a:gd name="connsiteX11" fmla="*/ 125730 w 251459"/>
                <a:gd name="connsiteY11" fmla="*/ 251460 h 251460"/>
                <a:gd name="connsiteX12" fmla="*/ 160020 w 251459"/>
                <a:gd name="connsiteY12" fmla="*/ 217170 h 251460"/>
                <a:gd name="connsiteX13" fmla="*/ 160020 w 251459"/>
                <a:gd name="connsiteY13" fmla="*/ 160020 h 251460"/>
                <a:gd name="connsiteX14" fmla="*/ 217170 w 251459"/>
                <a:gd name="connsiteY14" fmla="*/ 160020 h 251460"/>
                <a:gd name="connsiteX15" fmla="*/ 251460 w 251459"/>
                <a:gd name="connsiteY15" fmla="*/ 125730 h 251460"/>
                <a:gd name="connsiteX16" fmla="*/ 217170 w 251459"/>
                <a:gd name="connsiteY16" fmla="*/ 9144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459" h="251460">
                  <a:moveTo>
                    <a:pt x="217170" y="91440"/>
                  </a:moveTo>
                  <a:lnTo>
                    <a:pt x="160020" y="91440"/>
                  </a:lnTo>
                  <a:lnTo>
                    <a:pt x="160020" y="34290"/>
                  </a:lnTo>
                  <a:cubicBezTo>
                    <a:pt x="160020" y="15240"/>
                    <a:pt x="144780" y="0"/>
                    <a:pt x="125730" y="0"/>
                  </a:cubicBezTo>
                  <a:cubicBezTo>
                    <a:pt x="106680" y="0"/>
                    <a:pt x="91440" y="15240"/>
                    <a:pt x="91440" y="34290"/>
                  </a:cubicBezTo>
                  <a:lnTo>
                    <a:pt x="91440" y="91440"/>
                  </a:lnTo>
                  <a:lnTo>
                    <a:pt x="34290" y="91440"/>
                  </a:lnTo>
                  <a:cubicBezTo>
                    <a:pt x="15240" y="91440"/>
                    <a:pt x="0" y="106680"/>
                    <a:pt x="0" y="125730"/>
                  </a:cubicBezTo>
                  <a:cubicBezTo>
                    <a:pt x="0" y="144780"/>
                    <a:pt x="15240" y="160020"/>
                    <a:pt x="34290" y="160020"/>
                  </a:cubicBezTo>
                  <a:lnTo>
                    <a:pt x="91440" y="160020"/>
                  </a:lnTo>
                  <a:lnTo>
                    <a:pt x="91440" y="217170"/>
                  </a:lnTo>
                  <a:cubicBezTo>
                    <a:pt x="91440" y="236220"/>
                    <a:pt x="106680" y="251460"/>
                    <a:pt x="125730" y="251460"/>
                  </a:cubicBezTo>
                  <a:cubicBezTo>
                    <a:pt x="144780" y="251460"/>
                    <a:pt x="160020" y="236220"/>
                    <a:pt x="160020" y="217170"/>
                  </a:cubicBezTo>
                  <a:lnTo>
                    <a:pt x="160020" y="160020"/>
                  </a:lnTo>
                  <a:lnTo>
                    <a:pt x="217170" y="160020"/>
                  </a:lnTo>
                  <a:cubicBezTo>
                    <a:pt x="236220" y="160020"/>
                    <a:pt x="251460" y="144780"/>
                    <a:pt x="251460" y="125730"/>
                  </a:cubicBezTo>
                  <a:cubicBezTo>
                    <a:pt x="251460" y="106680"/>
                    <a:pt x="236220" y="91440"/>
                    <a:pt x="217170" y="91440"/>
                  </a:cubicBezTo>
                  <a:close/>
                </a:path>
              </a:pathLst>
            </a:custGeom>
            <a:solidFill>
              <a:srgbClr val="7A00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3B33A4A-3E07-33B6-1AB6-081EDDA22781}"/>
                </a:ext>
              </a:extLst>
            </p:cNvPr>
            <p:cNvSpPr/>
            <p:nvPr/>
          </p:nvSpPr>
          <p:spPr>
            <a:xfrm>
              <a:off x="7508988" y="7469512"/>
              <a:ext cx="977928" cy="872576"/>
            </a:xfrm>
            <a:custGeom>
              <a:avLst/>
              <a:gdLst>
                <a:gd name="connsiteX0" fmla="*/ 489564 w 977928"/>
                <a:gd name="connsiteY0" fmla="*/ 872577 h 872576"/>
                <a:gd name="connsiteX1" fmla="*/ 467656 w 977928"/>
                <a:gd name="connsiteY1" fmla="*/ 863052 h 872576"/>
                <a:gd name="connsiteX2" fmla="*/ 87609 w 977928"/>
                <a:gd name="connsiteY2" fmla="*/ 483957 h 872576"/>
                <a:gd name="connsiteX3" fmla="*/ 59034 w 977928"/>
                <a:gd name="connsiteY3" fmla="*/ 102004 h 872576"/>
                <a:gd name="connsiteX4" fmla="*/ 260964 w 977928"/>
                <a:gd name="connsiteY4" fmla="*/ 87 h 872576"/>
                <a:gd name="connsiteX5" fmla="*/ 273346 w 977928"/>
                <a:gd name="connsiteY5" fmla="*/ 87 h 872576"/>
                <a:gd name="connsiteX6" fmla="*/ 470514 w 977928"/>
                <a:gd name="connsiteY6" fmla="*/ 82002 h 872576"/>
                <a:gd name="connsiteX7" fmla="*/ 506709 w 977928"/>
                <a:gd name="connsiteY7" fmla="*/ 82002 h 872576"/>
                <a:gd name="connsiteX8" fmla="*/ 716259 w 977928"/>
                <a:gd name="connsiteY8" fmla="*/ 87 h 872576"/>
                <a:gd name="connsiteX9" fmla="*/ 918189 w 977928"/>
                <a:gd name="connsiteY9" fmla="*/ 102004 h 872576"/>
                <a:gd name="connsiteX10" fmla="*/ 889614 w 977928"/>
                <a:gd name="connsiteY10" fmla="*/ 483957 h 872576"/>
                <a:gd name="connsiteX11" fmla="*/ 509566 w 977928"/>
                <a:gd name="connsiteY11" fmla="*/ 864004 h 872576"/>
                <a:gd name="connsiteX12" fmla="*/ 489564 w 977928"/>
                <a:gd name="connsiteY12" fmla="*/ 872577 h 872576"/>
                <a:gd name="connsiteX13" fmla="*/ 261916 w 977928"/>
                <a:gd name="connsiteY13" fmla="*/ 33424 h 872576"/>
                <a:gd name="connsiteX14" fmla="*/ 84751 w 977928"/>
                <a:gd name="connsiteY14" fmla="*/ 122959 h 872576"/>
                <a:gd name="connsiteX15" fmla="*/ 111421 w 977928"/>
                <a:gd name="connsiteY15" fmla="*/ 460144 h 872576"/>
                <a:gd name="connsiteX16" fmla="*/ 489564 w 977928"/>
                <a:gd name="connsiteY16" fmla="*/ 838287 h 872576"/>
                <a:gd name="connsiteX17" fmla="*/ 867706 w 977928"/>
                <a:gd name="connsiteY17" fmla="*/ 460144 h 872576"/>
                <a:gd name="connsiteX18" fmla="*/ 893424 w 977928"/>
                <a:gd name="connsiteY18" fmla="*/ 122959 h 872576"/>
                <a:gd name="connsiteX19" fmla="*/ 715306 w 977928"/>
                <a:gd name="connsiteY19" fmla="*/ 33424 h 872576"/>
                <a:gd name="connsiteX20" fmla="*/ 530521 w 977928"/>
                <a:gd name="connsiteY20" fmla="*/ 104862 h 872576"/>
                <a:gd name="connsiteX21" fmla="*/ 446701 w 977928"/>
                <a:gd name="connsiteY21" fmla="*/ 104862 h 872576"/>
                <a:gd name="connsiteX22" fmla="*/ 273346 w 977928"/>
                <a:gd name="connsiteY22" fmla="*/ 33424 h 872576"/>
                <a:gd name="connsiteX23" fmla="*/ 261916 w 977928"/>
                <a:gd name="connsiteY23" fmla="*/ 33424 h 87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77928" h="872576">
                  <a:moveTo>
                    <a:pt x="489564" y="872577"/>
                  </a:moveTo>
                  <a:cubicBezTo>
                    <a:pt x="481944" y="872577"/>
                    <a:pt x="474324" y="869719"/>
                    <a:pt x="467656" y="863052"/>
                  </a:cubicBezTo>
                  <a:lnTo>
                    <a:pt x="87609" y="483957"/>
                  </a:lnTo>
                  <a:cubicBezTo>
                    <a:pt x="-17166" y="379182"/>
                    <a:pt x="-29549" y="210589"/>
                    <a:pt x="59034" y="102004"/>
                  </a:cubicBezTo>
                  <a:cubicBezTo>
                    <a:pt x="110469" y="40092"/>
                    <a:pt x="182859" y="3897"/>
                    <a:pt x="260964" y="87"/>
                  </a:cubicBezTo>
                  <a:lnTo>
                    <a:pt x="273346" y="87"/>
                  </a:lnTo>
                  <a:cubicBezTo>
                    <a:pt x="346689" y="87"/>
                    <a:pt x="418126" y="29614"/>
                    <a:pt x="470514" y="82002"/>
                  </a:cubicBezTo>
                  <a:cubicBezTo>
                    <a:pt x="480991" y="92479"/>
                    <a:pt x="497184" y="92479"/>
                    <a:pt x="506709" y="82002"/>
                  </a:cubicBezTo>
                  <a:cubicBezTo>
                    <a:pt x="561001" y="27709"/>
                    <a:pt x="637201" y="-1818"/>
                    <a:pt x="716259" y="87"/>
                  </a:cubicBezTo>
                  <a:cubicBezTo>
                    <a:pt x="795316" y="3897"/>
                    <a:pt x="866754" y="40092"/>
                    <a:pt x="918189" y="102004"/>
                  </a:cubicBezTo>
                  <a:cubicBezTo>
                    <a:pt x="1007724" y="211542"/>
                    <a:pt x="995341" y="379182"/>
                    <a:pt x="889614" y="483957"/>
                  </a:cubicBezTo>
                  <a:lnTo>
                    <a:pt x="509566" y="864004"/>
                  </a:lnTo>
                  <a:cubicBezTo>
                    <a:pt x="504804" y="869719"/>
                    <a:pt x="497184" y="872577"/>
                    <a:pt x="489564" y="872577"/>
                  </a:cubicBezTo>
                  <a:close/>
                  <a:moveTo>
                    <a:pt x="261916" y="33424"/>
                  </a:moveTo>
                  <a:cubicBezTo>
                    <a:pt x="193336" y="36282"/>
                    <a:pt x="130471" y="68667"/>
                    <a:pt x="84751" y="122959"/>
                  </a:cubicBezTo>
                  <a:cubicBezTo>
                    <a:pt x="6646" y="219162"/>
                    <a:pt x="18076" y="366799"/>
                    <a:pt x="111421" y="460144"/>
                  </a:cubicBezTo>
                  <a:lnTo>
                    <a:pt x="489564" y="838287"/>
                  </a:lnTo>
                  <a:lnTo>
                    <a:pt x="867706" y="460144"/>
                  </a:lnTo>
                  <a:cubicBezTo>
                    <a:pt x="961051" y="366799"/>
                    <a:pt x="972481" y="219162"/>
                    <a:pt x="893424" y="122959"/>
                  </a:cubicBezTo>
                  <a:cubicBezTo>
                    <a:pt x="847704" y="68667"/>
                    <a:pt x="784839" y="37234"/>
                    <a:pt x="715306" y="33424"/>
                  </a:cubicBezTo>
                  <a:cubicBezTo>
                    <a:pt x="645774" y="31519"/>
                    <a:pt x="579099" y="57237"/>
                    <a:pt x="530521" y="104862"/>
                  </a:cubicBezTo>
                  <a:cubicBezTo>
                    <a:pt x="507661" y="127722"/>
                    <a:pt x="469561" y="127722"/>
                    <a:pt x="446701" y="104862"/>
                  </a:cubicBezTo>
                  <a:cubicBezTo>
                    <a:pt x="400981" y="59142"/>
                    <a:pt x="338116" y="33424"/>
                    <a:pt x="273346" y="33424"/>
                  </a:cubicBezTo>
                  <a:lnTo>
                    <a:pt x="261916" y="334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99DB0E-AD7D-0E2F-7FC8-D7DF0F926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0934" y="5481877"/>
            <a:ext cx="372129" cy="406285"/>
            <a:chOff x="9446584" y="5459814"/>
            <a:chExt cx="984365" cy="10747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5EFC542-1B63-21B3-C6FA-FE13A0BE624F}"/>
                </a:ext>
              </a:extLst>
            </p:cNvPr>
            <p:cNvGrpSpPr/>
            <p:nvPr/>
          </p:nvGrpSpPr>
          <p:grpSpPr>
            <a:xfrm>
              <a:off x="9596465" y="5459814"/>
              <a:ext cx="707252" cy="706415"/>
              <a:chOff x="9596465" y="5459814"/>
              <a:chExt cx="707252" cy="706415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CB27E12-5684-511C-C261-C771642C1EC6}"/>
                  </a:ext>
                </a:extLst>
              </p:cNvPr>
              <p:cNvSpPr/>
              <p:nvPr/>
            </p:nvSpPr>
            <p:spPr>
              <a:xfrm>
                <a:off x="9596465" y="5459814"/>
                <a:ext cx="234484" cy="233485"/>
              </a:xfrm>
              <a:custGeom>
                <a:avLst/>
                <a:gdLst>
                  <a:gd name="connsiteX0" fmla="*/ 94536 w 234484"/>
                  <a:gd name="connsiteY0" fmla="*/ 233485 h 233485"/>
                  <a:gd name="connsiteX1" fmla="*/ 92862 w 234484"/>
                  <a:gd name="connsiteY1" fmla="*/ 233485 h 233485"/>
                  <a:gd name="connsiteX2" fmla="*/ 79469 w 234484"/>
                  <a:gd name="connsiteY2" fmla="*/ 225952 h 233485"/>
                  <a:gd name="connsiteX3" fmla="*/ 3298 w 234484"/>
                  <a:gd name="connsiteY3" fmla="*/ 118810 h 233485"/>
                  <a:gd name="connsiteX4" fmla="*/ 4972 w 234484"/>
                  <a:gd name="connsiteY4" fmla="*/ 96210 h 233485"/>
                  <a:gd name="connsiteX5" fmla="*/ 97047 w 234484"/>
                  <a:gd name="connsiteY5" fmla="*/ 4972 h 233485"/>
                  <a:gd name="connsiteX6" fmla="*/ 119647 w 234484"/>
                  <a:gd name="connsiteY6" fmla="*/ 3298 h 233485"/>
                  <a:gd name="connsiteX7" fmla="*/ 226789 w 234484"/>
                  <a:gd name="connsiteY7" fmla="*/ 79469 h 233485"/>
                  <a:gd name="connsiteX8" fmla="*/ 234322 w 234484"/>
                  <a:gd name="connsiteY8" fmla="*/ 92862 h 233485"/>
                  <a:gd name="connsiteX9" fmla="*/ 229300 w 234484"/>
                  <a:gd name="connsiteY9" fmla="*/ 107091 h 233485"/>
                  <a:gd name="connsiteX10" fmla="*/ 107091 w 234484"/>
                  <a:gd name="connsiteY10" fmla="*/ 228463 h 233485"/>
                  <a:gd name="connsiteX11" fmla="*/ 94536 w 234484"/>
                  <a:gd name="connsiteY11" fmla="*/ 233485 h 233485"/>
                  <a:gd name="connsiteX12" fmla="*/ 40965 w 234484"/>
                  <a:gd name="connsiteY12" fmla="*/ 110440 h 233485"/>
                  <a:gd name="connsiteX13" fmla="*/ 96210 w 234484"/>
                  <a:gd name="connsiteY13" fmla="*/ 187448 h 233485"/>
                  <a:gd name="connsiteX14" fmla="*/ 188285 w 234484"/>
                  <a:gd name="connsiteY14" fmla="*/ 95373 h 233485"/>
                  <a:gd name="connsiteX15" fmla="*/ 111277 w 234484"/>
                  <a:gd name="connsiteY15" fmla="*/ 40128 h 233485"/>
                  <a:gd name="connsiteX16" fmla="*/ 40965 w 234484"/>
                  <a:gd name="connsiteY16" fmla="*/ 110440 h 23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484" h="233485">
                    <a:moveTo>
                      <a:pt x="94536" y="233485"/>
                    </a:moveTo>
                    <a:cubicBezTo>
                      <a:pt x="93699" y="233485"/>
                      <a:pt x="93699" y="233485"/>
                      <a:pt x="92862" y="233485"/>
                    </a:cubicBezTo>
                    <a:cubicBezTo>
                      <a:pt x="87839" y="232648"/>
                      <a:pt x="82817" y="230137"/>
                      <a:pt x="79469" y="225952"/>
                    </a:cubicBezTo>
                    <a:lnTo>
                      <a:pt x="3298" y="118810"/>
                    </a:lnTo>
                    <a:cubicBezTo>
                      <a:pt x="-1725" y="112114"/>
                      <a:pt x="-888" y="102069"/>
                      <a:pt x="4972" y="96210"/>
                    </a:cubicBezTo>
                    <a:lnTo>
                      <a:pt x="97047" y="4972"/>
                    </a:lnTo>
                    <a:cubicBezTo>
                      <a:pt x="102906" y="-888"/>
                      <a:pt x="112951" y="-1725"/>
                      <a:pt x="119647" y="3298"/>
                    </a:cubicBezTo>
                    <a:lnTo>
                      <a:pt x="226789" y="79469"/>
                    </a:lnTo>
                    <a:cubicBezTo>
                      <a:pt x="230974" y="82817"/>
                      <a:pt x="233485" y="87002"/>
                      <a:pt x="234322" y="92862"/>
                    </a:cubicBezTo>
                    <a:cubicBezTo>
                      <a:pt x="235159" y="97884"/>
                      <a:pt x="232648" y="102906"/>
                      <a:pt x="229300" y="107091"/>
                    </a:cubicBezTo>
                    <a:lnTo>
                      <a:pt x="107091" y="228463"/>
                    </a:lnTo>
                    <a:cubicBezTo>
                      <a:pt x="103743" y="231811"/>
                      <a:pt x="98721" y="233485"/>
                      <a:pt x="94536" y="233485"/>
                    </a:cubicBezTo>
                    <a:close/>
                    <a:moveTo>
                      <a:pt x="40965" y="110440"/>
                    </a:moveTo>
                    <a:lnTo>
                      <a:pt x="96210" y="187448"/>
                    </a:lnTo>
                    <a:lnTo>
                      <a:pt x="188285" y="95373"/>
                    </a:lnTo>
                    <a:lnTo>
                      <a:pt x="111277" y="40128"/>
                    </a:lnTo>
                    <a:lnTo>
                      <a:pt x="40965" y="110440"/>
                    </a:lnTo>
                    <a:close/>
                  </a:path>
                </a:pathLst>
              </a:custGeom>
              <a:solidFill>
                <a:srgbClr val="7A003C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A9954E3-61AC-1DBA-18FD-24745B406B74}"/>
                  </a:ext>
                </a:extLst>
              </p:cNvPr>
              <p:cNvSpPr/>
              <p:nvPr/>
            </p:nvSpPr>
            <p:spPr>
              <a:xfrm>
                <a:off x="10085249" y="5947761"/>
                <a:ext cx="218468" cy="218468"/>
              </a:xfrm>
              <a:custGeom>
                <a:avLst/>
                <a:gdLst>
                  <a:gd name="connsiteX0" fmla="*/ 108816 w 218468"/>
                  <a:gd name="connsiteY0" fmla="*/ 218469 h 218468"/>
                  <a:gd name="connsiteX1" fmla="*/ 96260 w 218468"/>
                  <a:gd name="connsiteY1" fmla="*/ 213447 h 218468"/>
                  <a:gd name="connsiteX2" fmla="*/ 5022 w 218468"/>
                  <a:gd name="connsiteY2" fmla="*/ 121372 h 218468"/>
                  <a:gd name="connsiteX3" fmla="*/ 0 w 218468"/>
                  <a:gd name="connsiteY3" fmla="*/ 108816 h 218468"/>
                  <a:gd name="connsiteX4" fmla="*/ 5022 w 218468"/>
                  <a:gd name="connsiteY4" fmla="*/ 96260 h 218468"/>
                  <a:gd name="connsiteX5" fmla="*/ 96260 w 218468"/>
                  <a:gd name="connsiteY5" fmla="*/ 5022 h 218468"/>
                  <a:gd name="connsiteX6" fmla="*/ 121372 w 218468"/>
                  <a:gd name="connsiteY6" fmla="*/ 5022 h 218468"/>
                  <a:gd name="connsiteX7" fmla="*/ 213447 w 218468"/>
                  <a:gd name="connsiteY7" fmla="*/ 96260 h 218468"/>
                  <a:gd name="connsiteX8" fmla="*/ 218469 w 218468"/>
                  <a:gd name="connsiteY8" fmla="*/ 108816 h 218468"/>
                  <a:gd name="connsiteX9" fmla="*/ 213447 w 218468"/>
                  <a:gd name="connsiteY9" fmla="*/ 121372 h 218468"/>
                  <a:gd name="connsiteX10" fmla="*/ 121372 w 218468"/>
                  <a:gd name="connsiteY10" fmla="*/ 213447 h 218468"/>
                  <a:gd name="connsiteX11" fmla="*/ 108816 w 218468"/>
                  <a:gd name="connsiteY11" fmla="*/ 218469 h 218468"/>
                  <a:gd name="connsiteX12" fmla="*/ 42689 w 218468"/>
                  <a:gd name="connsiteY12" fmla="*/ 108816 h 218468"/>
                  <a:gd name="connsiteX13" fmla="*/ 108816 w 218468"/>
                  <a:gd name="connsiteY13" fmla="*/ 174942 h 218468"/>
                  <a:gd name="connsiteX14" fmla="*/ 174943 w 218468"/>
                  <a:gd name="connsiteY14" fmla="*/ 108816 h 218468"/>
                  <a:gd name="connsiteX15" fmla="*/ 108816 w 218468"/>
                  <a:gd name="connsiteY15" fmla="*/ 42689 h 218468"/>
                  <a:gd name="connsiteX16" fmla="*/ 42689 w 218468"/>
                  <a:gd name="connsiteY16" fmla="*/ 108816 h 2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468" h="218468">
                    <a:moveTo>
                      <a:pt x="108816" y="218469"/>
                    </a:moveTo>
                    <a:cubicBezTo>
                      <a:pt x="104631" y="218469"/>
                      <a:pt x="99608" y="216795"/>
                      <a:pt x="96260" y="213447"/>
                    </a:cubicBezTo>
                    <a:lnTo>
                      <a:pt x="5022" y="121372"/>
                    </a:lnTo>
                    <a:cubicBezTo>
                      <a:pt x="1674" y="118023"/>
                      <a:pt x="0" y="113838"/>
                      <a:pt x="0" y="108816"/>
                    </a:cubicBezTo>
                    <a:cubicBezTo>
                      <a:pt x="0" y="103794"/>
                      <a:pt x="1674" y="99608"/>
                      <a:pt x="5022" y="96260"/>
                    </a:cubicBezTo>
                    <a:lnTo>
                      <a:pt x="96260" y="5022"/>
                    </a:lnTo>
                    <a:cubicBezTo>
                      <a:pt x="102957" y="-1674"/>
                      <a:pt x="114675" y="-1674"/>
                      <a:pt x="121372" y="5022"/>
                    </a:cubicBezTo>
                    <a:lnTo>
                      <a:pt x="213447" y="96260"/>
                    </a:lnTo>
                    <a:cubicBezTo>
                      <a:pt x="216795" y="99608"/>
                      <a:pt x="218469" y="103794"/>
                      <a:pt x="218469" y="108816"/>
                    </a:cubicBezTo>
                    <a:cubicBezTo>
                      <a:pt x="218469" y="113838"/>
                      <a:pt x="216795" y="118023"/>
                      <a:pt x="213447" y="121372"/>
                    </a:cubicBezTo>
                    <a:lnTo>
                      <a:pt x="121372" y="213447"/>
                    </a:lnTo>
                    <a:cubicBezTo>
                      <a:pt x="118023" y="216795"/>
                      <a:pt x="113838" y="218469"/>
                      <a:pt x="108816" y="218469"/>
                    </a:cubicBezTo>
                    <a:close/>
                    <a:moveTo>
                      <a:pt x="42689" y="108816"/>
                    </a:moveTo>
                    <a:lnTo>
                      <a:pt x="108816" y="174942"/>
                    </a:lnTo>
                    <a:lnTo>
                      <a:pt x="174943" y="108816"/>
                    </a:lnTo>
                    <a:lnTo>
                      <a:pt x="108816" y="42689"/>
                    </a:lnTo>
                    <a:lnTo>
                      <a:pt x="42689" y="108816"/>
                    </a:lnTo>
                    <a:close/>
                  </a:path>
                </a:pathLst>
              </a:custGeom>
              <a:solidFill>
                <a:srgbClr val="7A003C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102">
              <a:extLst>
                <a:ext uri="{FF2B5EF4-FFF2-40B4-BE49-F238E27FC236}">
                  <a16:creationId xmlns:a16="http://schemas.microsoft.com/office/drawing/2014/main" id="{25195CC2-F02F-955C-6361-89FADB668229}"/>
                </a:ext>
              </a:extLst>
            </p:cNvPr>
            <p:cNvGrpSpPr/>
            <p:nvPr/>
          </p:nvGrpSpPr>
          <p:grpSpPr>
            <a:xfrm>
              <a:off x="9446584" y="5523379"/>
              <a:ext cx="984365" cy="1011150"/>
              <a:chOff x="9446584" y="5523379"/>
              <a:chExt cx="984365" cy="1011150"/>
            </a:xfrm>
            <a:solidFill>
              <a:srgbClr val="0000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9AB1C3C-0175-6841-D6B6-D00FB04B6ABF}"/>
                  </a:ext>
                </a:extLst>
              </p:cNvPr>
              <p:cNvSpPr/>
              <p:nvPr/>
            </p:nvSpPr>
            <p:spPr>
              <a:xfrm>
                <a:off x="9861758" y="6350380"/>
                <a:ext cx="65289" cy="65289"/>
              </a:xfrm>
              <a:custGeom>
                <a:avLst/>
                <a:gdLst>
                  <a:gd name="connsiteX0" fmla="*/ 65290 w 65289"/>
                  <a:gd name="connsiteY0" fmla="*/ 32645 h 65289"/>
                  <a:gd name="connsiteX1" fmla="*/ 32645 w 65289"/>
                  <a:gd name="connsiteY1" fmla="*/ 65290 h 65289"/>
                  <a:gd name="connsiteX2" fmla="*/ 0 w 65289"/>
                  <a:gd name="connsiteY2" fmla="*/ 32645 h 65289"/>
                  <a:gd name="connsiteX3" fmla="*/ 32645 w 65289"/>
                  <a:gd name="connsiteY3" fmla="*/ 0 h 65289"/>
                  <a:gd name="connsiteX4" fmla="*/ 65290 w 65289"/>
                  <a:gd name="connsiteY4" fmla="*/ 32645 h 65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89" h="65289">
                    <a:moveTo>
                      <a:pt x="65290" y="32645"/>
                    </a:moveTo>
                    <a:cubicBezTo>
                      <a:pt x="65290" y="50223"/>
                      <a:pt x="51060" y="65290"/>
                      <a:pt x="32645" y="65290"/>
                    </a:cubicBezTo>
                    <a:cubicBezTo>
                      <a:pt x="15067" y="65290"/>
                      <a:pt x="0" y="51060"/>
                      <a:pt x="0" y="32645"/>
                    </a:cubicBezTo>
                    <a:cubicBezTo>
                      <a:pt x="0" y="15067"/>
                      <a:pt x="14230" y="0"/>
                      <a:pt x="32645" y="0"/>
                    </a:cubicBezTo>
                    <a:cubicBezTo>
                      <a:pt x="51060" y="0"/>
                      <a:pt x="65290" y="15067"/>
                      <a:pt x="65290" y="326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88AFCFA-F290-98F5-E99C-08FA3BA9D58B}"/>
                  </a:ext>
                </a:extLst>
              </p:cNvPr>
              <p:cNvSpPr/>
              <p:nvPr/>
            </p:nvSpPr>
            <p:spPr>
              <a:xfrm>
                <a:off x="9446584" y="5523379"/>
                <a:ext cx="984365" cy="1011150"/>
              </a:xfrm>
              <a:custGeom>
                <a:avLst/>
                <a:gdLst>
                  <a:gd name="connsiteX0" fmla="*/ 965950 w 984365"/>
                  <a:gd name="connsiteY0" fmla="*/ 712326 h 1011150"/>
                  <a:gd name="connsiteX1" fmla="*/ 836208 w 984365"/>
                  <a:gd name="connsiteY1" fmla="*/ 712326 h 1011150"/>
                  <a:gd name="connsiteX2" fmla="*/ 750830 w 984365"/>
                  <a:gd name="connsiteY2" fmla="*/ 712326 h 1011150"/>
                  <a:gd name="connsiteX3" fmla="*/ 534872 w 984365"/>
                  <a:gd name="connsiteY3" fmla="*/ 712326 h 1011150"/>
                  <a:gd name="connsiteX4" fmla="*/ 363278 w 984365"/>
                  <a:gd name="connsiteY4" fmla="*/ 712326 h 1011150"/>
                  <a:gd name="connsiteX5" fmla="*/ 362441 w 984365"/>
                  <a:gd name="connsiteY5" fmla="*/ 712326 h 1011150"/>
                  <a:gd name="connsiteX6" fmla="*/ 298825 w 984365"/>
                  <a:gd name="connsiteY6" fmla="*/ 712326 h 1011150"/>
                  <a:gd name="connsiteX7" fmla="*/ 165735 w 984365"/>
                  <a:gd name="connsiteY7" fmla="*/ 579235 h 1011150"/>
                  <a:gd name="connsiteX8" fmla="*/ 298825 w 984365"/>
                  <a:gd name="connsiteY8" fmla="*/ 446145 h 1011150"/>
                  <a:gd name="connsiteX9" fmla="*/ 333144 w 984365"/>
                  <a:gd name="connsiteY9" fmla="*/ 446145 h 1011150"/>
                  <a:gd name="connsiteX10" fmla="*/ 427730 w 984365"/>
                  <a:gd name="connsiteY10" fmla="*/ 489672 h 1011150"/>
                  <a:gd name="connsiteX11" fmla="*/ 482975 w 984365"/>
                  <a:gd name="connsiteY11" fmla="*/ 476279 h 1011150"/>
                  <a:gd name="connsiteX12" fmla="*/ 567517 w 984365"/>
                  <a:gd name="connsiteY12" fmla="*/ 560820 h 1011150"/>
                  <a:gd name="connsiteX13" fmla="*/ 610206 w 984365"/>
                  <a:gd name="connsiteY13" fmla="*/ 578398 h 1011150"/>
                  <a:gd name="connsiteX14" fmla="*/ 652895 w 984365"/>
                  <a:gd name="connsiteY14" fmla="*/ 560820 h 1011150"/>
                  <a:gd name="connsiteX15" fmla="*/ 775104 w 984365"/>
                  <a:gd name="connsiteY15" fmla="*/ 438612 h 1011150"/>
                  <a:gd name="connsiteX16" fmla="*/ 792682 w 984365"/>
                  <a:gd name="connsiteY16" fmla="*/ 395923 h 1011150"/>
                  <a:gd name="connsiteX17" fmla="*/ 775104 w 984365"/>
                  <a:gd name="connsiteY17" fmla="*/ 353233 h 1011150"/>
                  <a:gd name="connsiteX18" fmla="*/ 440286 w 984365"/>
                  <a:gd name="connsiteY18" fmla="*/ 17578 h 1011150"/>
                  <a:gd name="connsiteX19" fmla="*/ 354070 w 984365"/>
                  <a:gd name="connsiteY19" fmla="*/ 17578 h 1011150"/>
                  <a:gd name="connsiteX20" fmla="*/ 231862 w 984365"/>
                  <a:gd name="connsiteY20" fmla="*/ 139787 h 1011150"/>
                  <a:gd name="connsiteX21" fmla="*/ 231862 w 984365"/>
                  <a:gd name="connsiteY21" fmla="*/ 226002 h 1011150"/>
                  <a:gd name="connsiteX22" fmla="*/ 287944 w 984365"/>
                  <a:gd name="connsiteY22" fmla="*/ 282084 h 1011150"/>
                  <a:gd name="connsiteX23" fmla="*/ 0 w 984365"/>
                  <a:gd name="connsiteY23" fmla="*/ 579235 h 1011150"/>
                  <a:gd name="connsiteX24" fmla="*/ 295477 w 984365"/>
                  <a:gd name="connsiteY24" fmla="*/ 877224 h 1011150"/>
                  <a:gd name="connsiteX25" fmla="*/ 262832 w 984365"/>
                  <a:gd name="connsiteY25" fmla="*/ 975995 h 1011150"/>
                  <a:gd name="connsiteX26" fmla="*/ 232699 w 984365"/>
                  <a:gd name="connsiteY26" fmla="*/ 975995 h 1011150"/>
                  <a:gd name="connsiteX27" fmla="*/ 215121 w 984365"/>
                  <a:gd name="connsiteY27" fmla="*/ 993573 h 1011150"/>
                  <a:gd name="connsiteX28" fmla="*/ 232699 w 984365"/>
                  <a:gd name="connsiteY28" fmla="*/ 1011151 h 1011150"/>
                  <a:gd name="connsiteX29" fmla="*/ 276225 w 984365"/>
                  <a:gd name="connsiteY29" fmla="*/ 1011151 h 1011150"/>
                  <a:gd name="connsiteX30" fmla="*/ 621088 w 984365"/>
                  <a:gd name="connsiteY30" fmla="*/ 1011151 h 1011150"/>
                  <a:gd name="connsiteX31" fmla="*/ 664614 w 984365"/>
                  <a:gd name="connsiteY31" fmla="*/ 1011151 h 1011150"/>
                  <a:gd name="connsiteX32" fmla="*/ 682192 w 984365"/>
                  <a:gd name="connsiteY32" fmla="*/ 993573 h 1011150"/>
                  <a:gd name="connsiteX33" fmla="*/ 664614 w 984365"/>
                  <a:gd name="connsiteY33" fmla="*/ 975995 h 1011150"/>
                  <a:gd name="connsiteX34" fmla="*/ 634480 w 984365"/>
                  <a:gd name="connsiteY34" fmla="*/ 975995 h 1011150"/>
                  <a:gd name="connsiteX35" fmla="*/ 602673 w 984365"/>
                  <a:gd name="connsiteY35" fmla="*/ 878061 h 1011150"/>
                  <a:gd name="connsiteX36" fmla="*/ 708141 w 984365"/>
                  <a:gd name="connsiteY36" fmla="*/ 878061 h 1011150"/>
                  <a:gd name="connsiteX37" fmla="*/ 853786 w 984365"/>
                  <a:gd name="connsiteY37" fmla="*/ 748319 h 1011150"/>
                  <a:gd name="connsiteX38" fmla="*/ 966788 w 984365"/>
                  <a:gd name="connsiteY38" fmla="*/ 748319 h 1011150"/>
                  <a:gd name="connsiteX39" fmla="*/ 984366 w 984365"/>
                  <a:gd name="connsiteY39" fmla="*/ 730741 h 1011150"/>
                  <a:gd name="connsiteX40" fmla="*/ 965950 w 984365"/>
                  <a:gd name="connsiteY40" fmla="*/ 712326 h 1011150"/>
                  <a:gd name="connsiteX41" fmla="*/ 358255 w 984365"/>
                  <a:gd name="connsiteY41" fmla="*/ 421871 h 1011150"/>
                  <a:gd name="connsiteX42" fmla="*/ 352396 w 984365"/>
                  <a:gd name="connsiteY42" fmla="*/ 413500 h 1011150"/>
                  <a:gd name="connsiteX43" fmla="*/ 337329 w 984365"/>
                  <a:gd name="connsiteY43" fmla="*/ 363278 h 1011150"/>
                  <a:gd name="connsiteX44" fmla="*/ 352396 w 984365"/>
                  <a:gd name="connsiteY44" fmla="*/ 313055 h 1011150"/>
                  <a:gd name="connsiteX45" fmla="*/ 358255 w 984365"/>
                  <a:gd name="connsiteY45" fmla="*/ 304685 h 1011150"/>
                  <a:gd name="connsiteX46" fmla="*/ 426893 w 984365"/>
                  <a:gd name="connsiteY46" fmla="*/ 272877 h 1011150"/>
                  <a:gd name="connsiteX47" fmla="*/ 517294 w 984365"/>
                  <a:gd name="connsiteY47" fmla="*/ 363278 h 1011150"/>
                  <a:gd name="connsiteX48" fmla="*/ 477116 w 984365"/>
                  <a:gd name="connsiteY48" fmla="*/ 438612 h 1011150"/>
                  <a:gd name="connsiteX49" fmla="*/ 475442 w 984365"/>
                  <a:gd name="connsiteY49" fmla="*/ 439449 h 1011150"/>
                  <a:gd name="connsiteX50" fmla="*/ 426893 w 984365"/>
                  <a:gd name="connsiteY50" fmla="*/ 453679 h 1011150"/>
                  <a:gd name="connsiteX51" fmla="*/ 358255 w 984365"/>
                  <a:gd name="connsiteY51" fmla="*/ 421871 h 1011150"/>
                  <a:gd name="connsiteX52" fmla="*/ 256973 w 984365"/>
                  <a:gd name="connsiteY52" fmla="*/ 164898 h 1011150"/>
                  <a:gd name="connsiteX53" fmla="*/ 379182 w 984365"/>
                  <a:gd name="connsiteY53" fmla="*/ 42689 h 1011150"/>
                  <a:gd name="connsiteX54" fmla="*/ 415175 w 984365"/>
                  <a:gd name="connsiteY54" fmla="*/ 42689 h 1011150"/>
                  <a:gd name="connsiteX55" fmla="*/ 750830 w 984365"/>
                  <a:gd name="connsiteY55" fmla="*/ 378345 h 1011150"/>
                  <a:gd name="connsiteX56" fmla="*/ 758363 w 984365"/>
                  <a:gd name="connsiteY56" fmla="*/ 395923 h 1011150"/>
                  <a:gd name="connsiteX57" fmla="*/ 750830 w 984365"/>
                  <a:gd name="connsiteY57" fmla="*/ 413500 h 1011150"/>
                  <a:gd name="connsiteX58" fmla="*/ 628621 w 984365"/>
                  <a:gd name="connsiteY58" fmla="*/ 535709 h 1011150"/>
                  <a:gd name="connsiteX59" fmla="*/ 592628 w 984365"/>
                  <a:gd name="connsiteY59" fmla="*/ 535709 h 1011150"/>
                  <a:gd name="connsiteX60" fmla="*/ 512272 w 984365"/>
                  <a:gd name="connsiteY60" fmla="*/ 455353 h 1011150"/>
                  <a:gd name="connsiteX61" fmla="*/ 552450 w 984365"/>
                  <a:gd name="connsiteY61" fmla="*/ 363278 h 1011150"/>
                  <a:gd name="connsiteX62" fmla="*/ 426893 w 984365"/>
                  <a:gd name="connsiteY62" fmla="*/ 237721 h 1011150"/>
                  <a:gd name="connsiteX63" fmla="*/ 334818 w 984365"/>
                  <a:gd name="connsiteY63" fmla="*/ 277899 h 1011150"/>
                  <a:gd name="connsiteX64" fmla="*/ 256973 w 984365"/>
                  <a:gd name="connsiteY64" fmla="*/ 200054 h 1011150"/>
                  <a:gd name="connsiteX65" fmla="*/ 256973 w 984365"/>
                  <a:gd name="connsiteY65" fmla="*/ 164898 h 1011150"/>
                  <a:gd name="connsiteX66" fmla="*/ 297988 w 984365"/>
                  <a:gd name="connsiteY66" fmla="*/ 842068 h 1011150"/>
                  <a:gd name="connsiteX67" fmla="*/ 35156 w 984365"/>
                  <a:gd name="connsiteY67" fmla="*/ 579235 h 1011150"/>
                  <a:gd name="connsiteX68" fmla="*/ 297988 w 984365"/>
                  <a:gd name="connsiteY68" fmla="*/ 316403 h 1011150"/>
                  <a:gd name="connsiteX69" fmla="*/ 310544 w 984365"/>
                  <a:gd name="connsiteY69" fmla="*/ 316403 h 1011150"/>
                  <a:gd name="connsiteX70" fmla="*/ 301336 w 984365"/>
                  <a:gd name="connsiteY70" fmla="*/ 363278 h 1011150"/>
                  <a:gd name="connsiteX71" fmla="*/ 310544 w 984365"/>
                  <a:gd name="connsiteY71" fmla="*/ 410152 h 1011150"/>
                  <a:gd name="connsiteX72" fmla="*/ 297988 w 984365"/>
                  <a:gd name="connsiteY72" fmla="*/ 410152 h 1011150"/>
                  <a:gd name="connsiteX73" fmla="*/ 128905 w 984365"/>
                  <a:gd name="connsiteY73" fmla="*/ 579235 h 1011150"/>
                  <a:gd name="connsiteX74" fmla="*/ 297988 w 984365"/>
                  <a:gd name="connsiteY74" fmla="*/ 748319 h 1011150"/>
                  <a:gd name="connsiteX75" fmla="*/ 337329 w 984365"/>
                  <a:gd name="connsiteY75" fmla="*/ 748319 h 1011150"/>
                  <a:gd name="connsiteX76" fmla="*/ 307196 w 984365"/>
                  <a:gd name="connsiteY76" fmla="*/ 842068 h 1011150"/>
                  <a:gd name="connsiteX77" fmla="*/ 297988 w 984365"/>
                  <a:gd name="connsiteY77" fmla="*/ 842068 h 1011150"/>
                  <a:gd name="connsiteX78" fmla="*/ 300499 w 984365"/>
                  <a:gd name="connsiteY78" fmla="*/ 975995 h 1011150"/>
                  <a:gd name="connsiteX79" fmla="*/ 374996 w 984365"/>
                  <a:gd name="connsiteY79" fmla="*/ 748319 h 1011150"/>
                  <a:gd name="connsiteX80" fmla="*/ 521479 w 984365"/>
                  <a:gd name="connsiteY80" fmla="*/ 748319 h 1011150"/>
                  <a:gd name="connsiteX81" fmla="*/ 595976 w 984365"/>
                  <a:gd name="connsiteY81" fmla="*/ 975995 h 1011150"/>
                  <a:gd name="connsiteX82" fmla="*/ 300499 w 984365"/>
                  <a:gd name="connsiteY82" fmla="*/ 975995 h 1011150"/>
                  <a:gd name="connsiteX83" fmla="*/ 707303 w 984365"/>
                  <a:gd name="connsiteY83" fmla="*/ 842068 h 1011150"/>
                  <a:gd name="connsiteX84" fmla="*/ 590117 w 984365"/>
                  <a:gd name="connsiteY84" fmla="*/ 842068 h 1011150"/>
                  <a:gd name="connsiteX85" fmla="*/ 559146 w 984365"/>
                  <a:gd name="connsiteY85" fmla="*/ 748319 h 1011150"/>
                  <a:gd name="connsiteX86" fmla="*/ 749993 w 984365"/>
                  <a:gd name="connsiteY86" fmla="*/ 748319 h 1011150"/>
                  <a:gd name="connsiteX87" fmla="*/ 816956 w 984365"/>
                  <a:gd name="connsiteY87" fmla="*/ 748319 h 1011150"/>
                  <a:gd name="connsiteX88" fmla="*/ 707303 w 984365"/>
                  <a:gd name="connsiteY88" fmla="*/ 842068 h 101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84365" h="1011150">
                    <a:moveTo>
                      <a:pt x="965950" y="712326"/>
                    </a:moveTo>
                    <a:lnTo>
                      <a:pt x="836208" y="712326"/>
                    </a:lnTo>
                    <a:lnTo>
                      <a:pt x="750830" y="712326"/>
                    </a:lnTo>
                    <a:lnTo>
                      <a:pt x="534872" y="712326"/>
                    </a:lnTo>
                    <a:lnTo>
                      <a:pt x="363278" y="712326"/>
                    </a:lnTo>
                    <a:lnTo>
                      <a:pt x="362441" y="712326"/>
                    </a:lnTo>
                    <a:lnTo>
                      <a:pt x="298825" y="712326"/>
                    </a:lnTo>
                    <a:cubicBezTo>
                      <a:pt x="225165" y="712326"/>
                      <a:pt x="165735" y="652895"/>
                      <a:pt x="165735" y="579235"/>
                    </a:cubicBezTo>
                    <a:cubicBezTo>
                      <a:pt x="165735" y="505575"/>
                      <a:pt x="225165" y="446145"/>
                      <a:pt x="298825" y="446145"/>
                    </a:cubicBezTo>
                    <a:lnTo>
                      <a:pt x="333144" y="446145"/>
                    </a:lnTo>
                    <a:cubicBezTo>
                      <a:pt x="356581" y="472931"/>
                      <a:pt x="390063" y="489672"/>
                      <a:pt x="427730" y="489672"/>
                    </a:cubicBezTo>
                    <a:cubicBezTo>
                      <a:pt x="447819" y="489672"/>
                      <a:pt x="466234" y="484649"/>
                      <a:pt x="482975" y="476279"/>
                    </a:cubicBezTo>
                    <a:lnTo>
                      <a:pt x="567517" y="560820"/>
                    </a:lnTo>
                    <a:cubicBezTo>
                      <a:pt x="579236" y="572539"/>
                      <a:pt x="594302" y="578398"/>
                      <a:pt x="610206" y="578398"/>
                    </a:cubicBezTo>
                    <a:cubicBezTo>
                      <a:pt x="626110" y="578398"/>
                      <a:pt x="642014" y="571702"/>
                      <a:pt x="652895" y="560820"/>
                    </a:cubicBezTo>
                    <a:lnTo>
                      <a:pt x="775104" y="438612"/>
                    </a:lnTo>
                    <a:cubicBezTo>
                      <a:pt x="786823" y="426893"/>
                      <a:pt x="792682" y="411826"/>
                      <a:pt x="792682" y="395923"/>
                    </a:cubicBezTo>
                    <a:cubicBezTo>
                      <a:pt x="792682" y="380019"/>
                      <a:pt x="785986" y="364115"/>
                      <a:pt x="775104" y="353233"/>
                    </a:cubicBezTo>
                    <a:lnTo>
                      <a:pt x="440286" y="17578"/>
                    </a:lnTo>
                    <a:cubicBezTo>
                      <a:pt x="416849" y="-5859"/>
                      <a:pt x="377508" y="-5859"/>
                      <a:pt x="354070" y="17578"/>
                    </a:cubicBezTo>
                    <a:lnTo>
                      <a:pt x="231862" y="139787"/>
                    </a:lnTo>
                    <a:cubicBezTo>
                      <a:pt x="208424" y="163224"/>
                      <a:pt x="208424" y="202565"/>
                      <a:pt x="231862" y="226002"/>
                    </a:cubicBezTo>
                    <a:lnTo>
                      <a:pt x="287944" y="282084"/>
                    </a:lnTo>
                    <a:cubicBezTo>
                      <a:pt x="128068" y="287107"/>
                      <a:pt x="0" y="418523"/>
                      <a:pt x="0" y="579235"/>
                    </a:cubicBezTo>
                    <a:cubicBezTo>
                      <a:pt x="0" y="742459"/>
                      <a:pt x="132253" y="875550"/>
                      <a:pt x="295477" y="877224"/>
                    </a:cubicBezTo>
                    <a:lnTo>
                      <a:pt x="262832" y="975995"/>
                    </a:lnTo>
                    <a:lnTo>
                      <a:pt x="232699" y="975995"/>
                    </a:lnTo>
                    <a:cubicBezTo>
                      <a:pt x="222654" y="975995"/>
                      <a:pt x="215121" y="984365"/>
                      <a:pt x="215121" y="993573"/>
                    </a:cubicBezTo>
                    <a:cubicBezTo>
                      <a:pt x="215121" y="1002780"/>
                      <a:pt x="223491" y="1011151"/>
                      <a:pt x="232699" y="1011151"/>
                    </a:cubicBezTo>
                    <a:lnTo>
                      <a:pt x="276225" y="1011151"/>
                    </a:lnTo>
                    <a:lnTo>
                      <a:pt x="621088" y="1011151"/>
                    </a:lnTo>
                    <a:lnTo>
                      <a:pt x="664614" y="1011151"/>
                    </a:lnTo>
                    <a:cubicBezTo>
                      <a:pt x="674659" y="1011151"/>
                      <a:pt x="682192" y="1002780"/>
                      <a:pt x="682192" y="993573"/>
                    </a:cubicBezTo>
                    <a:cubicBezTo>
                      <a:pt x="682192" y="984365"/>
                      <a:pt x="673822" y="975995"/>
                      <a:pt x="664614" y="975995"/>
                    </a:cubicBezTo>
                    <a:lnTo>
                      <a:pt x="634480" y="975995"/>
                    </a:lnTo>
                    <a:lnTo>
                      <a:pt x="602673" y="878061"/>
                    </a:lnTo>
                    <a:lnTo>
                      <a:pt x="708141" y="878061"/>
                    </a:lnTo>
                    <a:cubicBezTo>
                      <a:pt x="783475" y="878061"/>
                      <a:pt x="845416" y="821142"/>
                      <a:pt x="853786" y="748319"/>
                    </a:cubicBezTo>
                    <a:lnTo>
                      <a:pt x="966788" y="748319"/>
                    </a:lnTo>
                    <a:cubicBezTo>
                      <a:pt x="976832" y="748319"/>
                      <a:pt x="984366" y="739948"/>
                      <a:pt x="984366" y="730741"/>
                    </a:cubicBezTo>
                    <a:cubicBezTo>
                      <a:pt x="984366" y="721533"/>
                      <a:pt x="975995" y="712326"/>
                      <a:pt x="965950" y="712326"/>
                    </a:cubicBezTo>
                    <a:close/>
                    <a:moveTo>
                      <a:pt x="358255" y="421871"/>
                    </a:moveTo>
                    <a:cubicBezTo>
                      <a:pt x="357418" y="418523"/>
                      <a:pt x="354907" y="416012"/>
                      <a:pt x="352396" y="413500"/>
                    </a:cubicBezTo>
                    <a:cubicBezTo>
                      <a:pt x="342352" y="399271"/>
                      <a:pt x="337329" y="381693"/>
                      <a:pt x="337329" y="363278"/>
                    </a:cubicBezTo>
                    <a:cubicBezTo>
                      <a:pt x="337329" y="344863"/>
                      <a:pt x="343189" y="327285"/>
                      <a:pt x="352396" y="313055"/>
                    </a:cubicBezTo>
                    <a:cubicBezTo>
                      <a:pt x="354907" y="311381"/>
                      <a:pt x="357418" y="308033"/>
                      <a:pt x="358255" y="304685"/>
                    </a:cubicBezTo>
                    <a:cubicBezTo>
                      <a:pt x="374996" y="285433"/>
                      <a:pt x="399271" y="272877"/>
                      <a:pt x="426893" y="272877"/>
                    </a:cubicBezTo>
                    <a:cubicBezTo>
                      <a:pt x="476279" y="272877"/>
                      <a:pt x="517294" y="313055"/>
                      <a:pt x="517294" y="363278"/>
                    </a:cubicBezTo>
                    <a:cubicBezTo>
                      <a:pt x="517294" y="394248"/>
                      <a:pt x="501390" y="421871"/>
                      <a:pt x="477116" y="438612"/>
                    </a:cubicBezTo>
                    <a:cubicBezTo>
                      <a:pt x="476279" y="438612"/>
                      <a:pt x="476279" y="439449"/>
                      <a:pt x="475442" y="439449"/>
                    </a:cubicBezTo>
                    <a:cubicBezTo>
                      <a:pt x="461212" y="448656"/>
                      <a:pt x="445308" y="453679"/>
                      <a:pt x="426893" y="453679"/>
                    </a:cubicBezTo>
                    <a:cubicBezTo>
                      <a:pt x="399271" y="453679"/>
                      <a:pt x="374996" y="441123"/>
                      <a:pt x="358255" y="421871"/>
                    </a:cubicBezTo>
                    <a:close/>
                    <a:moveTo>
                      <a:pt x="256973" y="164898"/>
                    </a:moveTo>
                    <a:lnTo>
                      <a:pt x="379182" y="42689"/>
                    </a:lnTo>
                    <a:cubicBezTo>
                      <a:pt x="389226" y="32645"/>
                      <a:pt x="405130" y="32645"/>
                      <a:pt x="415175" y="42689"/>
                    </a:cubicBezTo>
                    <a:lnTo>
                      <a:pt x="750830" y="378345"/>
                    </a:lnTo>
                    <a:cubicBezTo>
                      <a:pt x="755852" y="383367"/>
                      <a:pt x="758363" y="389226"/>
                      <a:pt x="758363" y="395923"/>
                    </a:cubicBezTo>
                    <a:cubicBezTo>
                      <a:pt x="758363" y="402619"/>
                      <a:pt x="755852" y="409315"/>
                      <a:pt x="750830" y="413500"/>
                    </a:cubicBezTo>
                    <a:lnTo>
                      <a:pt x="628621" y="535709"/>
                    </a:lnTo>
                    <a:cubicBezTo>
                      <a:pt x="619414" y="544917"/>
                      <a:pt x="602673" y="544917"/>
                      <a:pt x="592628" y="535709"/>
                    </a:cubicBezTo>
                    <a:lnTo>
                      <a:pt x="512272" y="455353"/>
                    </a:lnTo>
                    <a:cubicBezTo>
                      <a:pt x="537383" y="432753"/>
                      <a:pt x="552450" y="399271"/>
                      <a:pt x="552450" y="363278"/>
                    </a:cubicBezTo>
                    <a:cubicBezTo>
                      <a:pt x="552450" y="293803"/>
                      <a:pt x="496368" y="237721"/>
                      <a:pt x="426893" y="237721"/>
                    </a:cubicBezTo>
                    <a:cubicBezTo>
                      <a:pt x="390900" y="237721"/>
                      <a:pt x="357418" y="253625"/>
                      <a:pt x="334818" y="277899"/>
                    </a:cubicBezTo>
                    <a:lnTo>
                      <a:pt x="256973" y="200054"/>
                    </a:lnTo>
                    <a:cubicBezTo>
                      <a:pt x="246928" y="190846"/>
                      <a:pt x="246928" y="174105"/>
                      <a:pt x="256973" y="164898"/>
                    </a:cubicBezTo>
                    <a:close/>
                    <a:moveTo>
                      <a:pt x="297988" y="842068"/>
                    </a:moveTo>
                    <a:cubicBezTo>
                      <a:pt x="153179" y="842068"/>
                      <a:pt x="35156" y="724044"/>
                      <a:pt x="35156" y="579235"/>
                    </a:cubicBezTo>
                    <a:cubicBezTo>
                      <a:pt x="35156" y="434427"/>
                      <a:pt x="153179" y="316403"/>
                      <a:pt x="297988" y="316403"/>
                    </a:cubicBezTo>
                    <a:lnTo>
                      <a:pt x="310544" y="316403"/>
                    </a:lnTo>
                    <a:cubicBezTo>
                      <a:pt x="304685" y="330633"/>
                      <a:pt x="301336" y="346537"/>
                      <a:pt x="301336" y="363278"/>
                    </a:cubicBezTo>
                    <a:cubicBezTo>
                      <a:pt x="301336" y="380019"/>
                      <a:pt x="304685" y="395923"/>
                      <a:pt x="310544" y="410152"/>
                    </a:cubicBezTo>
                    <a:lnTo>
                      <a:pt x="297988" y="410152"/>
                    </a:lnTo>
                    <a:cubicBezTo>
                      <a:pt x="205076" y="410152"/>
                      <a:pt x="128905" y="485486"/>
                      <a:pt x="128905" y="579235"/>
                    </a:cubicBezTo>
                    <a:cubicBezTo>
                      <a:pt x="128905" y="672148"/>
                      <a:pt x="204239" y="748319"/>
                      <a:pt x="297988" y="748319"/>
                    </a:cubicBezTo>
                    <a:lnTo>
                      <a:pt x="337329" y="748319"/>
                    </a:lnTo>
                    <a:lnTo>
                      <a:pt x="307196" y="842068"/>
                    </a:lnTo>
                    <a:lnTo>
                      <a:pt x="297988" y="842068"/>
                    </a:lnTo>
                    <a:close/>
                    <a:moveTo>
                      <a:pt x="300499" y="975995"/>
                    </a:moveTo>
                    <a:lnTo>
                      <a:pt x="374996" y="748319"/>
                    </a:lnTo>
                    <a:lnTo>
                      <a:pt x="521479" y="748319"/>
                    </a:lnTo>
                    <a:lnTo>
                      <a:pt x="595976" y="975995"/>
                    </a:lnTo>
                    <a:lnTo>
                      <a:pt x="300499" y="975995"/>
                    </a:lnTo>
                    <a:close/>
                    <a:moveTo>
                      <a:pt x="707303" y="842068"/>
                    </a:moveTo>
                    <a:lnTo>
                      <a:pt x="590117" y="842068"/>
                    </a:lnTo>
                    <a:lnTo>
                      <a:pt x="559146" y="748319"/>
                    </a:lnTo>
                    <a:lnTo>
                      <a:pt x="749993" y="748319"/>
                    </a:lnTo>
                    <a:lnTo>
                      <a:pt x="816956" y="748319"/>
                    </a:lnTo>
                    <a:cubicBezTo>
                      <a:pt x="809423" y="801053"/>
                      <a:pt x="762548" y="842068"/>
                      <a:pt x="707303" y="8420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B14888-2F3B-3229-995D-C8F33BB79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522" y="6684168"/>
            <a:ext cx="314952" cy="375796"/>
            <a:chOff x="2791549" y="3626522"/>
            <a:chExt cx="833120" cy="99406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5102BD-E5BE-A398-1402-965553492E16}"/>
                </a:ext>
              </a:extLst>
            </p:cNvPr>
            <p:cNvGrpSpPr/>
            <p:nvPr/>
          </p:nvGrpSpPr>
          <p:grpSpPr>
            <a:xfrm>
              <a:off x="2791549" y="3626522"/>
              <a:ext cx="833120" cy="605905"/>
              <a:chOff x="2791549" y="3626522"/>
              <a:chExt cx="833120" cy="605905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3F61858A-3C57-7768-A09D-F6F828934971}"/>
                  </a:ext>
                </a:extLst>
              </p:cNvPr>
              <p:cNvSpPr/>
              <p:nvPr/>
            </p:nvSpPr>
            <p:spPr>
              <a:xfrm>
                <a:off x="2933558" y="3781786"/>
                <a:ext cx="539634" cy="276444"/>
              </a:xfrm>
              <a:custGeom>
                <a:avLst/>
                <a:gdLst>
                  <a:gd name="connsiteX0" fmla="*/ 18935 w 539634"/>
                  <a:gd name="connsiteY0" fmla="*/ 238575 h 276444"/>
                  <a:gd name="connsiteX1" fmla="*/ 0 w 539634"/>
                  <a:gd name="connsiteY1" fmla="*/ 257510 h 276444"/>
                  <a:gd name="connsiteX2" fmla="*/ 18935 w 539634"/>
                  <a:gd name="connsiteY2" fmla="*/ 276444 h 276444"/>
                  <a:gd name="connsiteX3" fmla="*/ 18935 w 539634"/>
                  <a:gd name="connsiteY3" fmla="*/ 238575 h 276444"/>
                  <a:gd name="connsiteX4" fmla="*/ 520700 w 539634"/>
                  <a:gd name="connsiteY4" fmla="*/ 276444 h 276444"/>
                  <a:gd name="connsiteX5" fmla="*/ 539635 w 539634"/>
                  <a:gd name="connsiteY5" fmla="*/ 257510 h 276444"/>
                  <a:gd name="connsiteX6" fmla="*/ 520700 w 539634"/>
                  <a:gd name="connsiteY6" fmla="*/ 238575 h 276444"/>
                  <a:gd name="connsiteX7" fmla="*/ 520700 w 539634"/>
                  <a:gd name="connsiteY7" fmla="*/ 276444 h 276444"/>
                  <a:gd name="connsiteX8" fmla="*/ 18935 w 539634"/>
                  <a:gd name="connsiteY8" fmla="*/ 0 h 276444"/>
                  <a:gd name="connsiteX9" fmla="*/ 0 w 539634"/>
                  <a:gd name="connsiteY9" fmla="*/ 18935 h 276444"/>
                  <a:gd name="connsiteX10" fmla="*/ 18935 w 539634"/>
                  <a:gd name="connsiteY10" fmla="*/ 37869 h 276444"/>
                  <a:gd name="connsiteX11" fmla="*/ 18935 w 539634"/>
                  <a:gd name="connsiteY11" fmla="*/ 0 h 276444"/>
                  <a:gd name="connsiteX12" fmla="*/ 520700 w 539634"/>
                  <a:gd name="connsiteY12" fmla="*/ 37869 h 276444"/>
                  <a:gd name="connsiteX13" fmla="*/ 539635 w 539634"/>
                  <a:gd name="connsiteY13" fmla="*/ 18935 h 276444"/>
                  <a:gd name="connsiteX14" fmla="*/ 520700 w 539634"/>
                  <a:gd name="connsiteY14" fmla="*/ 0 h 276444"/>
                  <a:gd name="connsiteX15" fmla="*/ 520700 w 539634"/>
                  <a:gd name="connsiteY15" fmla="*/ 37869 h 276444"/>
                  <a:gd name="connsiteX16" fmla="*/ 18935 w 539634"/>
                  <a:gd name="connsiteY16" fmla="*/ 119288 h 276444"/>
                  <a:gd name="connsiteX17" fmla="*/ 0 w 539634"/>
                  <a:gd name="connsiteY17" fmla="*/ 138222 h 276444"/>
                  <a:gd name="connsiteX18" fmla="*/ 18935 w 539634"/>
                  <a:gd name="connsiteY18" fmla="*/ 157157 h 276444"/>
                  <a:gd name="connsiteX19" fmla="*/ 18935 w 539634"/>
                  <a:gd name="connsiteY19" fmla="*/ 119288 h 276444"/>
                  <a:gd name="connsiteX20" fmla="*/ 520700 w 539634"/>
                  <a:gd name="connsiteY20" fmla="*/ 157157 h 276444"/>
                  <a:gd name="connsiteX21" fmla="*/ 539635 w 539634"/>
                  <a:gd name="connsiteY21" fmla="*/ 138222 h 276444"/>
                  <a:gd name="connsiteX22" fmla="*/ 520700 w 539634"/>
                  <a:gd name="connsiteY22" fmla="*/ 119288 h 276444"/>
                  <a:gd name="connsiteX23" fmla="*/ 520700 w 539634"/>
                  <a:gd name="connsiteY23" fmla="*/ 157157 h 276444"/>
                  <a:gd name="connsiteX24" fmla="*/ 18935 w 539634"/>
                  <a:gd name="connsiteY24" fmla="*/ 276444 h 276444"/>
                  <a:gd name="connsiteX25" fmla="*/ 520700 w 539634"/>
                  <a:gd name="connsiteY25" fmla="*/ 276444 h 276444"/>
                  <a:gd name="connsiteX26" fmla="*/ 520700 w 539634"/>
                  <a:gd name="connsiteY26" fmla="*/ 238575 h 276444"/>
                  <a:gd name="connsiteX27" fmla="*/ 18935 w 539634"/>
                  <a:gd name="connsiteY27" fmla="*/ 238575 h 276444"/>
                  <a:gd name="connsiteX28" fmla="*/ 18935 w 539634"/>
                  <a:gd name="connsiteY28" fmla="*/ 276444 h 276444"/>
                  <a:gd name="connsiteX29" fmla="*/ 18935 w 539634"/>
                  <a:gd name="connsiteY29" fmla="*/ 37869 h 276444"/>
                  <a:gd name="connsiteX30" fmla="*/ 520700 w 539634"/>
                  <a:gd name="connsiteY30" fmla="*/ 37869 h 276444"/>
                  <a:gd name="connsiteX31" fmla="*/ 520700 w 539634"/>
                  <a:gd name="connsiteY31" fmla="*/ 0 h 276444"/>
                  <a:gd name="connsiteX32" fmla="*/ 18935 w 539634"/>
                  <a:gd name="connsiteY32" fmla="*/ 0 h 276444"/>
                  <a:gd name="connsiteX33" fmla="*/ 18935 w 539634"/>
                  <a:gd name="connsiteY33" fmla="*/ 37869 h 276444"/>
                  <a:gd name="connsiteX34" fmla="*/ 18935 w 539634"/>
                  <a:gd name="connsiteY34" fmla="*/ 157157 h 276444"/>
                  <a:gd name="connsiteX35" fmla="*/ 520700 w 539634"/>
                  <a:gd name="connsiteY35" fmla="*/ 157157 h 276444"/>
                  <a:gd name="connsiteX36" fmla="*/ 520700 w 539634"/>
                  <a:gd name="connsiteY36" fmla="*/ 119288 h 276444"/>
                  <a:gd name="connsiteX37" fmla="*/ 18935 w 539634"/>
                  <a:gd name="connsiteY37" fmla="*/ 119288 h 276444"/>
                  <a:gd name="connsiteX38" fmla="*/ 18935 w 539634"/>
                  <a:gd name="connsiteY38" fmla="*/ 157157 h 2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39634" h="276444">
                    <a:moveTo>
                      <a:pt x="18935" y="238575"/>
                    </a:moveTo>
                    <a:cubicBezTo>
                      <a:pt x="8521" y="238575"/>
                      <a:pt x="0" y="247096"/>
                      <a:pt x="0" y="257510"/>
                    </a:cubicBezTo>
                    <a:cubicBezTo>
                      <a:pt x="0" y="267924"/>
                      <a:pt x="8521" y="276444"/>
                      <a:pt x="18935" y="276444"/>
                    </a:cubicBezTo>
                    <a:lnTo>
                      <a:pt x="18935" y="238575"/>
                    </a:lnTo>
                    <a:close/>
                    <a:moveTo>
                      <a:pt x="520700" y="276444"/>
                    </a:moveTo>
                    <a:cubicBezTo>
                      <a:pt x="531114" y="276444"/>
                      <a:pt x="539635" y="267924"/>
                      <a:pt x="539635" y="257510"/>
                    </a:cubicBezTo>
                    <a:cubicBezTo>
                      <a:pt x="539635" y="247096"/>
                      <a:pt x="531114" y="238575"/>
                      <a:pt x="520700" y="238575"/>
                    </a:cubicBezTo>
                    <a:lnTo>
                      <a:pt x="520700" y="276444"/>
                    </a:lnTo>
                    <a:close/>
                    <a:moveTo>
                      <a:pt x="18935" y="0"/>
                    </a:moveTo>
                    <a:cubicBezTo>
                      <a:pt x="8521" y="0"/>
                      <a:pt x="0" y="8521"/>
                      <a:pt x="0" y="18935"/>
                    </a:cubicBezTo>
                    <a:cubicBezTo>
                      <a:pt x="0" y="29349"/>
                      <a:pt x="8521" y="37869"/>
                      <a:pt x="18935" y="37869"/>
                    </a:cubicBezTo>
                    <a:lnTo>
                      <a:pt x="18935" y="0"/>
                    </a:lnTo>
                    <a:close/>
                    <a:moveTo>
                      <a:pt x="520700" y="37869"/>
                    </a:moveTo>
                    <a:cubicBezTo>
                      <a:pt x="531114" y="37869"/>
                      <a:pt x="539635" y="29349"/>
                      <a:pt x="539635" y="18935"/>
                    </a:cubicBezTo>
                    <a:cubicBezTo>
                      <a:pt x="539635" y="8521"/>
                      <a:pt x="531114" y="0"/>
                      <a:pt x="520700" y="0"/>
                    </a:cubicBezTo>
                    <a:lnTo>
                      <a:pt x="520700" y="37869"/>
                    </a:lnTo>
                    <a:close/>
                    <a:moveTo>
                      <a:pt x="18935" y="119288"/>
                    </a:moveTo>
                    <a:cubicBezTo>
                      <a:pt x="8521" y="119288"/>
                      <a:pt x="0" y="127808"/>
                      <a:pt x="0" y="138222"/>
                    </a:cubicBezTo>
                    <a:cubicBezTo>
                      <a:pt x="0" y="148636"/>
                      <a:pt x="8521" y="157157"/>
                      <a:pt x="18935" y="157157"/>
                    </a:cubicBezTo>
                    <a:lnTo>
                      <a:pt x="18935" y="119288"/>
                    </a:lnTo>
                    <a:close/>
                    <a:moveTo>
                      <a:pt x="520700" y="157157"/>
                    </a:moveTo>
                    <a:cubicBezTo>
                      <a:pt x="531114" y="157157"/>
                      <a:pt x="539635" y="148636"/>
                      <a:pt x="539635" y="138222"/>
                    </a:cubicBezTo>
                    <a:cubicBezTo>
                      <a:pt x="539635" y="127808"/>
                      <a:pt x="531114" y="119288"/>
                      <a:pt x="520700" y="119288"/>
                    </a:cubicBezTo>
                    <a:lnTo>
                      <a:pt x="520700" y="157157"/>
                    </a:lnTo>
                    <a:close/>
                    <a:moveTo>
                      <a:pt x="18935" y="276444"/>
                    </a:moveTo>
                    <a:lnTo>
                      <a:pt x="520700" y="276444"/>
                    </a:lnTo>
                    <a:lnTo>
                      <a:pt x="520700" y="238575"/>
                    </a:lnTo>
                    <a:lnTo>
                      <a:pt x="18935" y="238575"/>
                    </a:lnTo>
                    <a:lnTo>
                      <a:pt x="18935" y="276444"/>
                    </a:lnTo>
                    <a:close/>
                    <a:moveTo>
                      <a:pt x="18935" y="37869"/>
                    </a:moveTo>
                    <a:lnTo>
                      <a:pt x="520700" y="37869"/>
                    </a:lnTo>
                    <a:lnTo>
                      <a:pt x="520700" y="0"/>
                    </a:lnTo>
                    <a:lnTo>
                      <a:pt x="18935" y="0"/>
                    </a:lnTo>
                    <a:lnTo>
                      <a:pt x="18935" y="37869"/>
                    </a:lnTo>
                    <a:close/>
                    <a:moveTo>
                      <a:pt x="18935" y="157157"/>
                    </a:moveTo>
                    <a:lnTo>
                      <a:pt x="520700" y="157157"/>
                    </a:lnTo>
                    <a:lnTo>
                      <a:pt x="520700" y="119288"/>
                    </a:lnTo>
                    <a:lnTo>
                      <a:pt x="18935" y="119288"/>
                    </a:lnTo>
                    <a:lnTo>
                      <a:pt x="18935" y="157157"/>
                    </a:lnTo>
                    <a:close/>
                  </a:path>
                </a:pathLst>
              </a:custGeom>
              <a:solidFill>
                <a:srgbClr val="000000"/>
              </a:solidFill>
              <a:ln w="9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41B0F86-CB5C-3D98-6856-93ABF5D1411A}"/>
                  </a:ext>
                </a:extLst>
              </p:cNvPr>
              <p:cNvSpPr/>
              <p:nvPr/>
            </p:nvSpPr>
            <p:spPr>
              <a:xfrm>
                <a:off x="2791549" y="3626522"/>
                <a:ext cx="833120" cy="605905"/>
              </a:xfrm>
              <a:custGeom>
                <a:avLst/>
                <a:gdLst>
                  <a:gd name="connsiteX0" fmla="*/ 0 w 833120"/>
                  <a:gd name="connsiteY0" fmla="*/ 0 h 605905"/>
                  <a:gd name="connsiteX1" fmla="*/ 0 w 833120"/>
                  <a:gd name="connsiteY1" fmla="*/ 605905 h 605905"/>
                  <a:gd name="connsiteX2" fmla="*/ 296326 w 833120"/>
                  <a:gd name="connsiteY2" fmla="*/ 605905 h 605905"/>
                  <a:gd name="connsiteX3" fmla="*/ 304846 w 833120"/>
                  <a:gd name="connsiteY3" fmla="*/ 565196 h 605905"/>
                  <a:gd name="connsiteX4" fmla="*/ 41656 w 833120"/>
                  <a:gd name="connsiteY4" fmla="*/ 565196 h 605905"/>
                  <a:gd name="connsiteX5" fmla="*/ 41656 w 833120"/>
                  <a:gd name="connsiteY5" fmla="*/ 40709 h 605905"/>
                  <a:gd name="connsiteX6" fmla="*/ 792411 w 833120"/>
                  <a:gd name="connsiteY6" fmla="*/ 40709 h 605905"/>
                  <a:gd name="connsiteX7" fmla="*/ 792411 w 833120"/>
                  <a:gd name="connsiteY7" fmla="*/ 565196 h 605905"/>
                  <a:gd name="connsiteX8" fmla="*/ 523540 w 833120"/>
                  <a:gd name="connsiteY8" fmla="*/ 565196 h 605905"/>
                  <a:gd name="connsiteX9" fmla="*/ 532061 w 833120"/>
                  <a:gd name="connsiteY9" fmla="*/ 605905 h 605905"/>
                  <a:gd name="connsiteX10" fmla="*/ 833120 w 833120"/>
                  <a:gd name="connsiteY10" fmla="*/ 605905 h 605905"/>
                  <a:gd name="connsiteX11" fmla="*/ 833120 w 833120"/>
                  <a:gd name="connsiteY11" fmla="*/ 0 h 605905"/>
                  <a:gd name="connsiteX12" fmla="*/ 0 w 833120"/>
                  <a:gd name="connsiteY12" fmla="*/ 0 h 60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3120" h="605905">
                    <a:moveTo>
                      <a:pt x="0" y="0"/>
                    </a:moveTo>
                    <a:lnTo>
                      <a:pt x="0" y="605905"/>
                    </a:lnTo>
                    <a:lnTo>
                      <a:pt x="296326" y="605905"/>
                    </a:lnTo>
                    <a:cubicBezTo>
                      <a:pt x="297272" y="591705"/>
                      <a:pt x="300113" y="577504"/>
                      <a:pt x="304846" y="565196"/>
                    </a:cubicBezTo>
                    <a:lnTo>
                      <a:pt x="41656" y="565196"/>
                    </a:lnTo>
                    <a:lnTo>
                      <a:pt x="41656" y="40709"/>
                    </a:lnTo>
                    <a:lnTo>
                      <a:pt x="792411" y="40709"/>
                    </a:lnTo>
                    <a:lnTo>
                      <a:pt x="792411" y="565196"/>
                    </a:lnTo>
                    <a:lnTo>
                      <a:pt x="523540" y="565196"/>
                    </a:lnTo>
                    <a:cubicBezTo>
                      <a:pt x="528274" y="577504"/>
                      <a:pt x="532061" y="591705"/>
                      <a:pt x="532061" y="605905"/>
                    </a:cubicBezTo>
                    <a:lnTo>
                      <a:pt x="833120" y="605905"/>
                    </a:lnTo>
                    <a:lnTo>
                      <a:pt x="8331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DF6FD98-7C60-761E-2F2A-59BB9518937B}"/>
                </a:ext>
              </a:extLst>
            </p:cNvPr>
            <p:cNvSpPr/>
            <p:nvPr/>
          </p:nvSpPr>
          <p:spPr>
            <a:xfrm>
              <a:off x="3056632" y="4099886"/>
              <a:ext cx="293485" cy="520700"/>
            </a:xfrm>
            <a:custGeom>
              <a:avLst/>
              <a:gdLst>
                <a:gd name="connsiteX0" fmla="*/ 252776 w 293485"/>
                <a:gd name="connsiteY0" fmla="*/ 224374 h 520700"/>
                <a:gd name="connsiteX1" fmla="*/ 284018 w 293485"/>
                <a:gd name="connsiteY1" fmla="*/ 137275 h 520700"/>
                <a:gd name="connsiteX2" fmla="*/ 146743 w 293485"/>
                <a:gd name="connsiteY2" fmla="*/ 0 h 520700"/>
                <a:gd name="connsiteX3" fmla="*/ 9467 w 293485"/>
                <a:gd name="connsiteY3" fmla="*/ 137275 h 520700"/>
                <a:gd name="connsiteX4" fmla="*/ 42603 w 293485"/>
                <a:gd name="connsiteY4" fmla="*/ 226268 h 520700"/>
                <a:gd name="connsiteX5" fmla="*/ 0 w 293485"/>
                <a:gd name="connsiteY5" fmla="*/ 520700 h 520700"/>
                <a:gd name="connsiteX6" fmla="*/ 146743 w 293485"/>
                <a:gd name="connsiteY6" fmla="*/ 383425 h 520700"/>
                <a:gd name="connsiteX7" fmla="*/ 293485 w 293485"/>
                <a:gd name="connsiteY7" fmla="*/ 520700 h 520700"/>
                <a:gd name="connsiteX8" fmla="*/ 252776 w 293485"/>
                <a:gd name="connsiteY8" fmla="*/ 224374 h 520700"/>
                <a:gd name="connsiteX9" fmla="*/ 146743 w 293485"/>
                <a:gd name="connsiteY9" fmla="*/ 40709 h 520700"/>
                <a:gd name="connsiteX10" fmla="*/ 243309 w 293485"/>
                <a:gd name="connsiteY10" fmla="*/ 137275 h 520700"/>
                <a:gd name="connsiteX11" fmla="*/ 146743 w 293485"/>
                <a:gd name="connsiteY11" fmla="*/ 233842 h 520700"/>
                <a:gd name="connsiteX12" fmla="*/ 50177 w 293485"/>
                <a:gd name="connsiteY12" fmla="*/ 137275 h 520700"/>
                <a:gd name="connsiteX13" fmla="*/ 146743 w 293485"/>
                <a:gd name="connsiteY13" fmla="*/ 40709 h 520700"/>
                <a:gd name="connsiteX14" fmla="*/ 177038 w 293485"/>
                <a:gd name="connsiteY14" fmla="*/ 353129 h 520700"/>
                <a:gd name="connsiteX15" fmla="*/ 149583 w 293485"/>
                <a:gd name="connsiteY15" fmla="*/ 325674 h 520700"/>
                <a:gd name="connsiteX16" fmla="*/ 122128 w 293485"/>
                <a:gd name="connsiteY16" fmla="*/ 353129 h 520700"/>
                <a:gd name="connsiteX17" fmla="*/ 61537 w 293485"/>
                <a:gd name="connsiteY17" fmla="*/ 408039 h 520700"/>
                <a:gd name="connsiteX18" fmla="*/ 83312 w 293485"/>
                <a:gd name="connsiteY18" fmla="*/ 259403 h 520700"/>
                <a:gd name="connsiteX19" fmla="*/ 84259 w 293485"/>
                <a:gd name="connsiteY19" fmla="*/ 259403 h 520700"/>
                <a:gd name="connsiteX20" fmla="*/ 146743 w 293485"/>
                <a:gd name="connsiteY20" fmla="*/ 274551 h 520700"/>
                <a:gd name="connsiteX21" fmla="*/ 209227 w 293485"/>
                <a:gd name="connsiteY21" fmla="*/ 259403 h 520700"/>
                <a:gd name="connsiteX22" fmla="*/ 215854 w 293485"/>
                <a:gd name="connsiteY22" fmla="*/ 259403 h 520700"/>
                <a:gd name="connsiteX23" fmla="*/ 237629 w 293485"/>
                <a:gd name="connsiteY23" fmla="*/ 408039 h 520700"/>
                <a:gd name="connsiteX24" fmla="*/ 177038 w 293485"/>
                <a:gd name="connsiteY24" fmla="*/ 353129 h 5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3485" h="520700">
                  <a:moveTo>
                    <a:pt x="252776" y="224374"/>
                  </a:moveTo>
                  <a:cubicBezTo>
                    <a:pt x="272657" y="200706"/>
                    <a:pt x="284018" y="170411"/>
                    <a:pt x="284018" y="137275"/>
                  </a:cubicBezTo>
                  <a:cubicBezTo>
                    <a:pt x="284018" y="61537"/>
                    <a:pt x="222481" y="0"/>
                    <a:pt x="146743" y="0"/>
                  </a:cubicBezTo>
                  <a:cubicBezTo>
                    <a:pt x="71005" y="0"/>
                    <a:pt x="9467" y="61537"/>
                    <a:pt x="9467" y="137275"/>
                  </a:cubicBezTo>
                  <a:cubicBezTo>
                    <a:pt x="9467" y="171358"/>
                    <a:pt x="21775" y="202600"/>
                    <a:pt x="42603" y="226268"/>
                  </a:cubicBezTo>
                  <a:lnTo>
                    <a:pt x="0" y="520700"/>
                  </a:lnTo>
                  <a:lnTo>
                    <a:pt x="146743" y="383425"/>
                  </a:lnTo>
                  <a:lnTo>
                    <a:pt x="293485" y="520700"/>
                  </a:lnTo>
                  <a:lnTo>
                    <a:pt x="252776" y="224374"/>
                  </a:lnTo>
                  <a:close/>
                  <a:moveTo>
                    <a:pt x="146743" y="40709"/>
                  </a:moveTo>
                  <a:cubicBezTo>
                    <a:pt x="200706" y="40709"/>
                    <a:pt x="243309" y="83312"/>
                    <a:pt x="243309" y="137275"/>
                  </a:cubicBezTo>
                  <a:cubicBezTo>
                    <a:pt x="243309" y="191239"/>
                    <a:pt x="200706" y="233842"/>
                    <a:pt x="146743" y="233842"/>
                  </a:cubicBezTo>
                  <a:cubicBezTo>
                    <a:pt x="92779" y="233842"/>
                    <a:pt x="50177" y="191239"/>
                    <a:pt x="50177" y="137275"/>
                  </a:cubicBezTo>
                  <a:cubicBezTo>
                    <a:pt x="50177" y="83312"/>
                    <a:pt x="92779" y="40709"/>
                    <a:pt x="146743" y="40709"/>
                  </a:cubicBezTo>
                  <a:close/>
                  <a:moveTo>
                    <a:pt x="177038" y="353129"/>
                  </a:moveTo>
                  <a:lnTo>
                    <a:pt x="149583" y="325674"/>
                  </a:lnTo>
                  <a:lnTo>
                    <a:pt x="122128" y="353129"/>
                  </a:lnTo>
                  <a:lnTo>
                    <a:pt x="61537" y="408039"/>
                  </a:lnTo>
                  <a:lnTo>
                    <a:pt x="83312" y="259403"/>
                  </a:lnTo>
                  <a:lnTo>
                    <a:pt x="84259" y="259403"/>
                  </a:lnTo>
                  <a:cubicBezTo>
                    <a:pt x="103193" y="268871"/>
                    <a:pt x="124021" y="274551"/>
                    <a:pt x="146743" y="274551"/>
                  </a:cubicBezTo>
                  <a:cubicBezTo>
                    <a:pt x="169464" y="274551"/>
                    <a:pt x="190292" y="268871"/>
                    <a:pt x="209227" y="259403"/>
                  </a:cubicBezTo>
                  <a:lnTo>
                    <a:pt x="215854" y="259403"/>
                  </a:lnTo>
                  <a:lnTo>
                    <a:pt x="237629" y="408039"/>
                  </a:lnTo>
                  <a:lnTo>
                    <a:pt x="177038" y="353129"/>
                  </a:lnTo>
                  <a:close/>
                </a:path>
              </a:pathLst>
            </a:custGeom>
            <a:solidFill>
              <a:srgbClr val="7A003C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3FC02B65-DB88-9AD3-CE2A-7EE6D2F12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150" y="7192093"/>
            <a:ext cx="417696" cy="41769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7E62C8C-B9B8-2BD5-45B5-E0B0A39FFE16}"/>
              </a:ext>
            </a:extLst>
          </p:cNvPr>
          <p:cNvSpPr txBox="1"/>
          <p:nvPr userDrawn="1"/>
        </p:nvSpPr>
        <p:spPr>
          <a:xfrm>
            <a:off x="438148" y="8656484"/>
            <a:ext cx="518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3"/>
                </a:solidFill>
              </a:rPr>
              <a:t>* Times Higher Education 2023</a:t>
            </a:r>
          </a:p>
          <a:p>
            <a:r>
              <a:rPr lang="en-US" sz="1200">
                <a:solidFill>
                  <a:schemeClr val="accent3"/>
                </a:solidFill>
              </a:rPr>
              <a:t>‡ Shanghai Ranking's Academic Ranking of World Universities 2023</a:t>
            </a:r>
          </a:p>
          <a:p>
            <a:r>
              <a:rPr lang="en-US" sz="1200">
                <a:solidFill>
                  <a:schemeClr val="accent3"/>
                </a:solidFill>
              </a:rPr>
              <a:t>† Research </a:t>
            </a:r>
            <a:r>
              <a:rPr lang="en-US" sz="1200" err="1">
                <a:solidFill>
                  <a:schemeClr val="accent3"/>
                </a:solidFill>
              </a:rPr>
              <a:t>Infosource</a:t>
            </a:r>
            <a:r>
              <a:rPr lang="en-US" sz="1200">
                <a:solidFill>
                  <a:schemeClr val="accent3"/>
                </a:solidFill>
              </a:rPr>
              <a:t> 2023</a:t>
            </a:r>
            <a:endParaRPr lang="en-US" sz="1200" baseline="30000">
              <a:solidFill>
                <a:schemeClr val="accent3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89E05A3-F6AB-676E-2454-621F509EB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5D599-9721-B464-10AC-237C751ECC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7B01D-192F-BBAD-161B-8D22688A24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</p:spTree>
    <p:extLst>
      <p:ext uri="{BB962C8B-B14F-4D97-AF65-F5344CB8AC3E}">
        <p14:creationId xmlns:p14="http://schemas.microsoft.com/office/powerpoint/2010/main" val="2086490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2BD07626-E45E-A81D-40C3-0F8C5666C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30" y="440431"/>
            <a:ext cx="19393352" cy="733208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Title goes here on 1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530" y="1267200"/>
            <a:ext cx="1941773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25B13FEC-56D6-BDDA-B11D-2B62FBC1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1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55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307E64-9C0E-0EB5-E08F-ED76C1E8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999" y="4520998"/>
            <a:ext cx="14302799" cy="648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00" y="5421600"/>
            <a:ext cx="14302799" cy="280529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endParaRPr lang="en-US" sz="3600" baseline="30000" dirty="0">
              <a:solidFill>
                <a:schemeClr val="bg1"/>
              </a:solidFill>
            </a:endParaRP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 userDrawn="1"/>
        </p:nvGrpSpPr>
        <p:grpSpPr>
          <a:xfrm>
            <a:off x="3429538" y="3189238"/>
            <a:ext cx="1087755" cy="1087754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748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6582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82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37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Maroon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marR="0" indent="0" algn="l" defTabSz="1523848" rtl="0" eaLnBrk="1" fontAlgn="auto" latinLnBrk="0" hangingPunct="1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B5A15BD-FD3B-A9EB-7651-4C15CB2C1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14,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8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399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b - Maroon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6AF12-7C41-8BE1-F0D0-29655407E7C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B6DC690-5E0E-28AC-904A-0B078C570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14, 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04A5E-F49B-B7F5-E918-A733AE8352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51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Maroon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15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 - Maroon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here,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1"/>
            <a:ext cx="10160000" cy="94487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7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b - Maroon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here,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0"/>
            <a:ext cx="10160000" cy="103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54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Maroon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200" y="2044800"/>
            <a:ext cx="19443600" cy="366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00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420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8B941-1F2D-5CE2-2A8F-A04A5B1F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20318413" cy="1881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accent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767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b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05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b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02400" y="3837600"/>
            <a:ext cx="3769200" cy="53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3E0BDB4-5A47-F698-9942-26196CF700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4036" y="4108384"/>
            <a:ext cx="4787984" cy="3956861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lnSpc>
                <a:spcPct val="100000"/>
              </a:lnSpc>
              <a:buNone/>
              <a:defRPr sz="250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36800" y="4536000"/>
            <a:ext cx="9079200" cy="30996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66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896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2 - Maroon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B14348-2B66-409B-1DDB-93ED677FD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4800" y="2394000"/>
            <a:ext cx="3769200" cy="53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Callouts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E3E1CB6-82BF-D96D-69BD-262E1455F8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7200" y="2664000"/>
            <a:ext cx="4788000" cy="39564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50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0CB8F8-C7D1-20C9-2877-A7FB57A968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56200" y="6236337"/>
            <a:ext cx="5486400" cy="31105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Callouts can look like this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9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 - Full Bleed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19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206D1A-FA44-AA97-8AFB-1DE7F68CF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Creating a Brighter World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25B13FEC-56D6-BDDA-B11D-2B62FBC1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910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up to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535200"/>
            <a:ext cx="7203600" cy="5914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0563" y="0"/>
            <a:ext cx="11747850" cy="944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55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8 - 2 Line Title w/ Copy and Full Blee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184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1840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18400" y="3535200"/>
            <a:ext cx="7203600" cy="53712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74785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79200" cy="944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03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318413" cy="9448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14,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299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b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31000" y="0"/>
            <a:ext cx="13587413" cy="9448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14,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845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c - Toolkit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8929" y="3567599"/>
            <a:ext cx="10543122" cy="2019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8929" y="5799600"/>
            <a:ext cx="10543122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14,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227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24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1CD51DFF-2A6D-7EC7-1E76-C81EC80C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999" y="4520998"/>
            <a:ext cx="14302799" cy="648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00" y="5421600"/>
            <a:ext cx="14302799" cy="280529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endParaRPr lang="en-US" sz="3600" baseline="30000">
              <a:solidFill>
                <a:schemeClr val="bg1"/>
              </a:solidFill>
            </a:endParaRP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 userDrawn="1"/>
        </p:nvGrpSpPr>
        <p:grpSpPr>
          <a:xfrm>
            <a:off x="3429538" y="3189238"/>
            <a:ext cx="1087755" cy="1087754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6092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929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- Full Bleed w/ Maroon - Black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0" descr="McMaster Brighter World Logo">
            <a:extLst>
              <a:ext uri="{FF2B5EF4-FFF2-40B4-BE49-F238E27FC236}">
                <a16:creationId xmlns:a16="http://schemas.microsoft.com/office/drawing/2014/main" id="{8B657A84-7865-9E08-DA84-CCEB6051D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785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714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b - Full Bleed w/ Maroon -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0" descr="McMaster Brighter World Logo">
            <a:extLst>
              <a:ext uri="{FF2B5EF4-FFF2-40B4-BE49-F238E27FC236}">
                <a16:creationId xmlns:a16="http://schemas.microsoft.com/office/drawing/2014/main" id="{8B657A84-7865-9E08-DA84-CCEB6051D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EBE3D3-D3BA-6C66-0F60-CE45C9A80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51429" y="0"/>
            <a:ext cx="6166984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7">
            <a:extLst>
              <a:ext uri="{FF2B5EF4-FFF2-40B4-BE49-F238E27FC236}">
                <a16:creationId xmlns:a16="http://schemas.microsoft.com/office/drawing/2014/main" id="{7BC0CDB4-B309-664E-5317-16C741F0D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14149846" cy="11429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49846" y="430098"/>
            <a:ext cx="5730418" cy="91927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Thank you!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832809" y="1678778"/>
            <a:ext cx="4620954" cy="919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E541934F-CE61-AF06-06B6-6B15C0576F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32808" y="2948782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699EA757-CAA9-604E-B8EB-425B15B58B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32808" y="3456783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E2AFE52A-5C16-C9BE-79D6-EF38DEE4F4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32808" y="5162206"/>
            <a:ext cx="4620955" cy="9192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654BE1F-9059-4847-3B90-768A01CA4D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832808" y="643221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CEF91EF5-F25E-E06D-1B3A-B79517D708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832808" y="6940211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24314" y="8617342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6" name="Picture 40" descr="McMaster Brighter World Logo">
            <a:extLst>
              <a:ext uri="{FF2B5EF4-FFF2-40B4-BE49-F238E27FC236}">
                <a16:creationId xmlns:a16="http://schemas.microsoft.com/office/drawing/2014/main" id="{90F3F9D5-D4DD-F94C-8A0C-628AE1FDC5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9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marR="0" indent="0" algn="l" defTabSz="1523848" rtl="0" eaLnBrk="1" fontAlgn="auto" latinLnBrk="0" hangingPunct="1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B5A15BD-FD3B-A9EB-7651-4C15CB2C1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4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b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6AF12-7C41-8BE1-F0D0-29655407E7C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B6DC690-5E0E-28AC-904A-0B078C570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04A5E-F49B-B7F5-E918-A733AE8352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8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image" Target="../media/image6.svg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image" Target="../media/image16.svg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15.pn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75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36" r:id="rId2"/>
    <p:sldLayoutId id="2147483673" r:id="rId3"/>
    <p:sldLayoutId id="2147483698" r:id="rId4"/>
    <p:sldLayoutId id="2147483674" r:id="rId5"/>
    <p:sldLayoutId id="2147483699" r:id="rId6"/>
    <p:sldLayoutId id="2147483675" r:id="rId7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6" userDrawn="1">
          <p15:clr>
            <a:srgbClr val="F26B43"/>
          </p15:clr>
        </p15:guide>
        <p15:guide id="2" pos="12523" userDrawn="1">
          <p15:clr>
            <a:srgbClr val="F26B43"/>
          </p15:clr>
        </p15:guide>
        <p15:guide id="3" orient="horz" pos="6911" userDrawn="1">
          <p15:clr>
            <a:srgbClr val="F26B43"/>
          </p15:clr>
        </p15:guide>
        <p15:guide id="4" orient="horz" pos="2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3" descr="McMaster Brighter World Logo">
            <a:extLst>
              <a:ext uri="{FF2B5EF4-FFF2-40B4-BE49-F238E27FC236}">
                <a16:creationId xmlns:a16="http://schemas.microsoft.com/office/drawing/2014/main" id="{BD60C075-AE86-8E05-54F6-84253EC0EDC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439230" y="10046677"/>
            <a:ext cx="2919093" cy="9245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45877" y="10339754"/>
            <a:ext cx="16672536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9141708" y="10621111"/>
            <a:ext cx="0" cy="35010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0" y="10620000"/>
            <a:ext cx="6856413" cy="3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 userDrawn="1"/>
        </p:nvSpPr>
        <p:spPr>
          <a:xfrm>
            <a:off x="14712457" y="10621110"/>
            <a:ext cx="1699850" cy="3501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>
                <a:solidFill>
                  <a:schemeClr val="accent3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74400" y="10620000"/>
            <a:ext cx="763538" cy="377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0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3" r:id="rId12"/>
    <p:sldLayoutId id="2147483694" r:id="rId13"/>
    <p:sldLayoutId id="2147483695" r:id="rId14"/>
    <p:sldLayoutId id="2147483696" r:id="rId15"/>
    <p:sldLayoutId id="2147483688" r:id="rId16"/>
    <p:sldLayoutId id="2147483691" r:id="rId17"/>
    <p:sldLayoutId id="2147483692" r:id="rId18"/>
    <p:sldLayoutId id="2147483689" r:id="rId19"/>
    <p:sldLayoutId id="2147483690" r:id="rId20"/>
    <p:sldLayoutId id="2147483704" r:id="rId21"/>
    <p:sldLayoutId id="2147483705" r:id="rId22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23" userDrawn="1">
          <p15:clr>
            <a:srgbClr val="F26B43"/>
          </p15:clr>
        </p15:guide>
        <p15:guide id="2" pos="276" userDrawn="1">
          <p15:clr>
            <a:srgbClr val="F26B43"/>
          </p15:clr>
        </p15:guide>
        <p15:guide id="3" orient="horz" pos="266" userDrawn="1">
          <p15:clr>
            <a:srgbClr val="F26B43"/>
          </p15:clr>
        </p15:guide>
        <p15:guide id="4" orient="horz" pos="691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45877" y="10339754"/>
            <a:ext cx="16672536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9141708" y="10621111"/>
            <a:ext cx="0" cy="3501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0" y="10620000"/>
            <a:ext cx="6856413" cy="3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 userDrawn="1"/>
        </p:nvSpPr>
        <p:spPr>
          <a:xfrm>
            <a:off x="14712457" y="10621110"/>
            <a:ext cx="1699850" cy="3501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14,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74400" y="10620000"/>
            <a:ext cx="763538" cy="377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23" descr="McMaster Brighter World Logo">
            <a:extLst>
              <a:ext uri="{FF2B5EF4-FFF2-40B4-BE49-F238E27FC236}">
                <a16:creationId xmlns:a16="http://schemas.microsoft.com/office/drawing/2014/main" id="{94428B16-60A1-22C3-116E-B4640B10177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439230" y="10046677"/>
            <a:ext cx="2919093" cy="9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8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29" r:id="rId8"/>
    <p:sldLayoutId id="2147483730" r:id="rId9"/>
    <p:sldLayoutId id="2147483732" r:id="rId10"/>
    <p:sldLayoutId id="2147483724" r:id="rId11"/>
    <p:sldLayoutId id="2147483715" r:id="rId12"/>
    <p:sldLayoutId id="2147483716" r:id="rId13"/>
    <p:sldLayoutId id="2147483717" r:id="rId14"/>
    <p:sldLayoutId id="2147483739" r:id="rId15"/>
    <p:sldLayoutId id="2147483740" r:id="rId16"/>
    <p:sldLayoutId id="2147483714" r:id="rId17"/>
    <p:sldLayoutId id="2147483725" r:id="rId18"/>
    <p:sldLayoutId id="2147483726" r:id="rId19"/>
    <p:sldLayoutId id="2147483727" r:id="rId20"/>
    <p:sldLayoutId id="2147483728" r:id="rId21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911" userDrawn="1">
          <p15:clr>
            <a:srgbClr val="F26B43"/>
          </p15:clr>
        </p15:guide>
        <p15:guide id="2" pos="276" userDrawn="1">
          <p15:clr>
            <a:srgbClr val="F26B43"/>
          </p15:clr>
        </p15:guide>
        <p15:guide id="3" pos="12523" userDrawn="1">
          <p15:clr>
            <a:srgbClr val="F26B43"/>
          </p15:clr>
        </p15:guide>
        <p15:guide id="4" orient="horz" pos="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W-CircleShape">
            <a:extLst>
              <a:ext uri="{FF2B5EF4-FFF2-40B4-BE49-F238E27FC236}">
                <a16:creationId xmlns:a16="http://schemas.microsoft.com/office/drawing/2014/main" id="{E70B4EF9-9B95-047B-FF5C-B61225FA6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99505" y="0"/>
            <a:ext cx="4387409" cy="9352636"/>
          </a:xfrm>
          <a:custGeom>
            <a:avLst/>
            <a:gdLst>
              <a:gd name="connsiteX0" fmla="*/ 157711 w 4387409"/>
              <a:gd name="connsiteY0" fmla="*/ 0 h 9352636"/>
              <a:gd name="connsiteX1" fmla="*/ 2359448 w 4387409"/>
              <a:gd name="connsiteY1" fmla="*/ 0 h 9352636"/>
              <a:gd name="connsiteX2" fmla="*/ 2533410 w 4387409"/>
              <a:gd name="connsiteY2" fmla="*/ 165857 h 9352636"/>
              <a:gd name="connsiteX3" fmla="*/ 4387409 w 4387409"/>
              <a:gd name="connsiteY3" fmla="*/ 4641872 h 9352636"/>
              <a:gd name="connsiteX4" fmla="*/ 2313573 w 4387409"/>
              <a:gd name="connsiteY4" fmla="*/ 9327481 h 9352636"/>
              <a:gd name="connsiteX5" fmla="*/ 2284534 w 4387409"/>
              <a:gd name="connsiteY5" fmla="*/ 9352636 h 9352636"/>
              <a:gd name="connsiteX6" fmla="*/ 0 w 4387409"/>
              <a:gd name="connsiteY6" fmla="*/ 9352636 h 9352636"/>
              <a:gd name="connsiteX7" fmla="*/ 40141 w 4387409"/>
              <a:gd name="connsiteY7" fmla="*/ 9336829 h 9352636"/>
              <a:gd name="connsiteX8" fmla="*/ 1660007 w 4387409"/>
              <a:gd name="connsiteY8" fmla="*/ 8244485 h 9352636"/>
              <a:gd name="connsiteX9" fmla="*/ 2752351 w 4387409"/>
              <a:gd name="connsiteY9" fmla="*/ 6624619 h 9352636"/>
              <a:gd name="connsiteX10" fmla="*/ 3152284 w 4387409"/>
              <a:gd name="connsiteY10" fmla="*/ 4641872 h 9352636"/>
              <a:gd name="connsiteX11" fmla="*/ 2752351 w 4387409"/>
              <a:gd name="connsiteY11" fmla="*/ 2659127 h 9352636"/>
              <a:gd name="connsiteX12" fmla="*/ 1660007 w 4387409"/>
              <a:gd name="connsiteY12" fmla="*/ 1039259 h 9352636"/>
              <a:gd name="connsiteX13" fmla="*/ 264687 w 4387409"/>
              <a:gd name="connsiteY13" fmla="*/ 48301 h 93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7409" h="9352636">
                <a:moveTo>
                  <a:pt x="157711" y="0"/>
                </a:moveTo>
                <a:lnTo>
                  <a:pt x="2359448" y="0"/>
                </a:lnTo>
                <a:lnTo>
                  <a:pt x="2533410" y="165857"/>
                </a:lnTo>
                <a:cubicBezTo>
                  <a:pt x="3678911" y="1311358"/>
                  <a:pt x="4387409" y="2893862"/>
                  <a:pt x="4387409" y="4641872"/>
                </a:cubicBezTo>
                <a:cubicBezTo>
                  <a:pt x="4387409" y="6499133"/>
                  <a:pt x="3587581" y="8169553"/>
                  <a:pt x="2313573" y="9327481"/>
                </a:cubicBezTo>
                <a:lnTo>
                  <a:pt x="2284534" y="9352636"/>
                </a:lnTo>
                <a:lnTo>
                  <a:pt x="0" y="9352636"/>
                </a:lnTo>
                <a:lnTo>
                  <a:pt x="40141" y="9336829"/>
                </a:lnTo>
                <a:cubicBezTo>
                  <a:pt x="646711" y="9080294"/>
                  <a:pt x="1191647" y="8712844"/>
                  <a:pt x="1660007" y="8244485"/>
                </a:cubicBezTo>
                <a:cubicBezTo>
                  <a:pt x="2128243" y="7776125"/>
                  <a:pt x="2495816" y="7231189"/>
                  <a:pt x="2752351" y="6624619"/>
                </a:cubicBezTo>
                <a:cubicBezTo>
                  <a:pt x="3017779" y="5997299"/>
                  <a:pt x="3152284" y="5330207"/>
                  <a:pt x="3152284" y="4641872"/>
                </a:cubicBezTo>
                <a:cubicBezTo>
                  <a:pt x="3152284" y="3953537"/>
                  <a:pt x="3017655" y="3286447"/>
                  <a:pt x="2752351" y="2659127"/>
                </a:cubicBezTo>
                <a:cubicBezTo>
                  <a:pt x="2495816" y="2052557"/>
                  <a:pt x="2128366" y="1507619"/>
                  <a:pt x="1660007" y="1039259"/>
                </a:cubicBezTo>
                <a:cubicBezTo>
                  <a:pt x="1250192" y="629554"/>
                  <a:pt x="781749" y="296916"/>
                  <a:pt x="264687" y="48301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8BD6A6-1D42-E972-B941-F0B554434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290" y="1870606"/>
            <a:ext cx="14274909" cy="3936225"/>
          </a:xfrm>
        </p:spPr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BCCE973-A514-105D-9B0D-04C24EA5C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290" y="6003397"/>
            <a:ext cx="6597759" cy="1389929"/>
          </a:xfrm>
        </p:spPr>
        <p:txBody>
          <a:bodyPr/>
          <a:lstStyle/>
          <a:p>
            <a:r>
              <a:rPr lang="en-US" dirty="0" err="1"/>
              <a:t>Biochem</a:t>
            </a:r>
            <a:r>
              <a:rPr lang="en-US" dirty="0"/>
              <a:t> 3BP3</a:t>
            </a:r>
          </a:p>
          <a:p>
            <a:r>
              <a:rPr lang="en-US" dirty="0"/>
              <a:t>Katie Houlahan, PhD</a:t>
            </a:r>
          </a:p>
          <a:p>
            <a:r>
              <a:rPr lang="en-US" dirty="0"/>
              <a:t>November 19, 2024</a:t>
            </a:r>
          </a:p>
        </p:txBody>
      </p:sp>
    </p:spTree>
    <p:extLst>
      <p:ext uri="{BB962C8B-B14F-4D97-AF65-F5344CB8AC3E}">
        <p14:creationId xmlns:p14="http://schemas.microsoft.com/office/powerpoint/2010/main" val="233232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B87F7-1BAE-238C-B828-530BE052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AACA86-0284-B6FD-E1D5-3D465F1C98F5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ED80C-4295-E83E-F0E1-0BF7A6708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6135C-E497-823B-11C4-336DE4ED3F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592602-BD61-4287-0FAB-0FDD14B2AC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74B206C0-03D7-FDF9-F1D0-963C0A67F874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5EF7C090-6A42-AF98-44F6-435A894A2AFC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C64CB40A-D112-E779-FE67-59A90D2C916C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ADB6C0B2-C794-A88C-1D63-7985857FD476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25DBAC97-A7CA-358A-98E4-8F539C8ADDC4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8244FF7F-6429-5D54-AC38-8E1750751B5A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ED17D851-D549-BC64-7D42-0CAE7B529C00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E32EA97F-42F1-63F2-A254-C7121351D91D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E8C23A-8A7E-FE1B-6E97-E34A61F669B9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0FB962-08C2-3A07-DAA9-E9C990419F9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39DCB7C9-CCAA-2EC7-4A37-B371850611CC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8D5F165F-524E-F3DC-FD67-3FB87FD82A67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D9254D4B-8437-65C6-80C4-9B192F28AAE7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00347B7A-19B4-EFED-AE48-41007A122240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B13EF8D8-32C9-78D8-0ED9-A5214EB818CA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13950091-4B55-8E3B-1C24-5E2930CD53B6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AA85DF7E-4FC5-0484-ECC6-AAF3A2B24BBE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8846E7B6-A156-F24B-B278-7C9C959FA330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FE6EA48C-80F2-CA32-BF4E-1647C2C65F9F}"/>
              </a:ext>
            </a:extLst>
          </p:cNvPr>
          <p:cNvSpPr txBox="1"/>
          <p:nvPr/>
        </p:nvSpPr>
        <p:spPr>
          <a:xfrm>
            <a:off x="15212068" y="4239991"/>
            <a:ext cx="150124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(100,?)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038F50A9-E48C-5EB7-C3F0-E0FB6B2C29B5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39A75-5944-8DC1-F95E-2BDB53810D53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91FA58F2-3968-1787-59C0-309DD6E0E118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0A74D41C-62BE-D1A2-82EE-B0DB528E1085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C1D2BBBF-5DFE-77E3-0E21-351F353BFDA9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9;p20">
            <a:extLst>
              <a:ext uri="{FF2B5EF4-FFF2-40B4-BE49-F238E27FC236}">
                <a16:creationId xmlns:a16="http://schemas.microsoft.com/office/drawing/2014/main" id="{AD26CD8F-CBE1-CAF6-CCE3-738DDBDC3E44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8556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1C06E-4E56-F407-2CA4-48EAD904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437DD5-EEB5-9189-5E28-C95CFCE3626C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7B337-235A-43E4-74A7-1308F33CA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8C57-2C73-CC72-FDBE-093BD0A659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7030D4-9C15-97E6-F7FC-FE96A655414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259AF250-6E76-B1DB-F93E-8B2C668A1E73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34ED7D98-9091-9C51-6F44-0639F6A77342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4D640DE7-01AF-E2AA-3E8A-5C8BF33F00E5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7951FEBE-2DC7-929A-6308-21BFA6763D42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19B0B0BA-4AEE-5DA4-7E6B-C12129F3374D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2156C4F2-0F4E-44FD-DE71-D338A9314DBA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57E93794-8BC0-07DC-69A6-5E624D7398A3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DDA36621-F582-D726-6937-D936ED3B83F3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36850C-6264-6285-9EBA-39520E99B373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1CDCEF-CFB2-259C-EB50-2BCC83C6AA1C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45CA01EB-ECC0-088C-2748-DB4EB087976D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89FE6424-2B08-A411-6C30-F567A8DF83A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22A482E9-AC12-2E70-7F2C-818D1C35ECED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57672493-0F25-6504-36D4-A1227089058A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E083B0C3-EAAA-CC92-2FEC-B63C50A4DCB0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DE7D395F-A2BB-E94A-129B-FB2FB99C7E30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65DB6963-CD4D-4028-0F8F-1FFADEF1DD9D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946009D1-4A58-7083-89B0-044CFF1A8A51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6775DFE2-A581-A617-9017-4FA8A6987C64}"/>
              </a:ext>
            </a:extLst>
          </p:cNvPr>
          <p:cNvSpPr txBox="1"/>
          <p:nvPr/>
        </p:nvSpPr>
        <p:spPr>
          <a:xfrm>
            <a:off x="15212067" y="4239991"/>
            <a:ext cx="2280557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(100,105)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6279A7E0-C22A-8096-9666-4A55C3609527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68D752-36DC-2CD2-FF41-4ADAD4BFF47E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76013FBE-BDC5-2E93-C1AC-C3A755D26A93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7E30CDDB-ECA5-0804-F318-4C396D04B900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69C605AD-603D-F295-CDAC-5A7778DF53CF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0E6EE52E-8BF5-E63C-3D8A-4A9BB696550F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100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8;p20">
            <a:extLst>
              <a:ext uri="{FF2B5EF4-FFF2-40B4-BE49-F238E27FC236}">
                <a16:creationId xmlns:a16="http://schemas.microsoft.com/office/drawing/2014/main" id="{0521312C-F343-3852-F550-243019605F2F}"/>
              </a:ext>
            </a:extLst>
          </p:cNvPr>
          <p:cNvSpPr txBox="1"/>
          <p:nvPr/>
        </p:nvSpPr>
        <p:spPr>
          <a:xfrm>
            <a:off x="724372" y="2844346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105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3DD22207-FBAA-CAE0-231E-2FC4F0E97F50}"/>
              </a:ext>
            </a:extLst>
          </p:cNvPr>
          <p:cNvSpPr/>
          <p:nvPr/>
        </p:nvSpPr>
        <p:spPr>
          <a:xfrm>
            <a:off x="11912294" y="2673674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9;p20">
            <a:extLst>
              <a:ext uri="{FF2B5EF4-FFF2-40B4-BE49-F238E27FC236}">
                <a16:creationId xmlns:a16="http://schemas.microsoft.com/office/drawing/2014/main" id="{F1AF5CBB-3F27-C338-92A8-002C21AD9001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52869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5FF59-08B3-7134-A9E0-9AD6D8E6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C87268-D03A-B046-ECA5-0A816183B297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B7988-8567-9113-4B59-C4E927613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1004E-CFD4-611C-1F17-1991E1273F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2CBD43-8A39-AA8B-3CD7-649EBCA7DA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B26C147F-F0C3-377C-4ABF-5E36FCEAF572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86CA165C-9953-233F-D22E-3894D7B6C551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0FA9A354-FB87-6468-B215-C2A48EB63C8A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8962CD9E-1F31-9B7C-050D-3F39D3D1AF87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6892376F-B2FE-BBDD-B8A3-7D3596366157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EB61E329-26D8-5412-87E8-DCA5053EF4CC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64674FD1-949B-278B-B31F-F97152D6E2BB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C9773FD4-AD1A-03A6-44CD-53F3691C51AA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0089F3-5CF3-B596-1AFC-444CFD20C28F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C06249-1DE7-96F4-F224-31081CFD014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915E1C80-009F-9FD5-8738-CB3F1B73A33B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1968CA0C-7E3C-4E29-317F-3AF4E6DB0BFC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74026391-52B5-8526-8A3C-A4451A8BD4B5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4B5903E1-82CF-3B8D-2B6A-F8BCD42FC80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2B1E71BE-226E-FAB2-31A9-70A5C6DDB6CD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C74FB836-6ECC-B756-8FB5-A8A2BA37BD78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5A29292A-E803-40DE-EC35-89ED043BD9C8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FFE46-7D63-BBD1-5F4C-57876BC98BC4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08ECCF00-3343-E04D-FD7F-6F5EDE450D85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39857911-4901-3C23-77D1-BDA5DDCE9231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7A704617-4962-6364-E09E-325720111783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368;p20">
            <a:extLst>
              <a:ext uri="{FF2B5EF4-FFF2-40B4-BE49-F238E27FC236}">
                <a16:creationId xmlns:a16="http://schemas.microsoft.com/office/drawing/2014/main" id="{C84CD191-9359-A43F-9D7B-155447908B24}"/>
              </a:ext>
            </a:extLst>
          </p:cNvPr>
          <p:cNvSpPr txBox="1"/>
          <p:nvPr/>
        </p:nvSpPr>
        <p:spPr>
          <a:xfrm>
            <a:off x="14215501" y="2879427"/>
            <a:ext cx="543120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In practice, β</a:t>
            </a:r>
            <a:r>
              <a:rPr lang="en-CA" sz="32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 and β</a:t>
            </a:r>
            <a:r>
              <a:rPr lang="en-CA" sz="32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 are unknown.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How do we find them?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368;p20">
            <a:extLst>
              <a:ext uri="{FF2B5EF4-FFF2-40B4-BE49-F238E27FC236}">
                <a16:creationId xmlns:a16="http://schemas.microsoft.com/office/drawing/2014/main" id="{7C66A699-6292-7C2B-854F-786773085281}"/>
              </a:ext>
            </a:extLst>
          </p:cNvPr>
          <p:cNvSpPr txBox="1"/>
          <p:nvPr/>
        </p:nvSpPr>
        <p:spPr>
          <a:xfrm>
            <a:off x="14215500" y="5583168"/>
            <a:ext cx="543120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Estimate from your data.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369;p20">
            <a:extLst>
              <a:ext uri="{FF2B5EF4-FFF2-40B4-BE49-F238E27FC236}">
                <a16:creationId xmlns:a16="http://schemas.microsoft.com/office/drawing/2014/main" id="{5756EC11-12F7-AE47-2B03-AB8E17F36F8F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1133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1A3A3-EFA5-5A2B-F5B0-D9738BF7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A0A2DE0-8D1A-A49B-BADB-B7E563932017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37539-E862-334F-623D-8AA8EDCD1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745DF-F937-C234-DD43-9A4F3491A1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2495E1-D27B-F0CD-5949-6730D54339E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784E3808-DF19-8D67-2EDC-10DED0EC368A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6135D0D6-87A6-E03D-62EA-95CA206993C1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09695749-A6D6-C758-C52C-B92E05771E84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53A99553-F210-4FC8-3C78-9742E17403BB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8FEB32E6-00B3-7380-ED90-B91959E8CA30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B254C149-40BF-BB6C-7C33-4340E0849671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A79BC644-5FCE-B2CD-ADE1-580EFE115B56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FBDCF5ED-27EA-8B7D-6A80-C261E91D6C6E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69;p20">
            <a:extLst>
              <a:ext uri="{FF2B5EF4-FFF2-40B4-BE49-F238E27FC236}">
                <a16:creationId xmlns:a16="http://schemas.microsoft.com/office/drawing/2014/main" id="{EF7210CF-77F2-CB5E-EFBC-C52E349F4556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9FDA57-F646-E428-B56F-77E4855A3617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55A144-BE3F-4537-1712-5B7E00CF4CF4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EA1EC01-153E-08B7-5E7E-3D37313A3F39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0FBB7216-026D-CBCA-D984-BC73B5EBF02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B0CDCC56-B1E4-DCA2-71F1-0B8F53B0A315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90879190-5048-4313-F700-A51FD33C51B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C366334E-BAF5-3289-D4A9-FC3E7650FCA1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241303C9-69C7-C74A-E030-8C9BE3603731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8F557E15-D7B0-C691-BE23-B4DDF7C5CB1A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F89B57-0129-F8FC-44A1-35840569804C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7222B7D1-246C-69E8-C1F2-7CCD40838A48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2B0B0-9288-D8D5-D2DD-E290180E691A}"/>
              </a:ext>
            </a:extLst>
          </p:cNvPr>
          <p:cNvSpPr/>
          <p:nvPr/>
        </p:nvSpPr>
        <p:spPr>
          <a:xfrm>
            <a:off x="7056898" y="6228816"/>
            <a:ext cx="710734" cy="631713"/>
          </a:xfrm>
          <a:prstGeom prst="rect">
            <a:avLst/>
          </a:prstGeom>
          <a:noFill/>
          <a:ln w="28575">
            <a:solidFill>
              <a:srgbClr val="79003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69;p20">
            <a:extLst>
              <a:ext uri="{FF2B5EF4-FFF2-40B4-BE49-F238E27FC236}">
                <a16:creationId xmlns:a16="http://schemas.microsoft.com/office/drawing/2014/main" id="{06ADD925-41DA-B116-06A8-4E408874C0E8}"/>
              </a:ext>
            </a:extLst>
          </p:cNvPr>
          <p:cNvSpPr txBox="1"/>
          <p:nvPr/>
        </p:nvSpPr>
        <p:spPr>
          <a:xfrm>
            <a:off x="6803935" y="5499566"/>
            <a:ext cx="1342786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(15,31)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907D2001-609D-F74F-7454-7912A8496628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A389BE1A-75BE-AE46-EACE-6EB5BE19160F}"/>
              </a:ext>
            </a:extLst>
          </p:cNvPr>
          <p:cNvSpPr txBox="1"/>
          <p:nvPr/>
        </p:nvSpPr>
        <p:spPr>
          <a:xfrm>
            <a:off x="906920" y="2853577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12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542E1412-2482-0FB4-96E5-12353484EDA6}"/>
              </a:ext>
            </a:extLst>
          </p:cNvPr>
          <p:cNvSpPr/>
          <p:nvPr/>
        </p:nvSpPr>
        <p:spPr>
          <a:xfrm>
            <a:off x="7218234" y="7464288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5;p20">
            <a:extLst>
              <a:ext uri="{FF2B5EF4-FFF2-40B4-BE49-F238E27FC236}">
                <a16:creationId xmlns:a16="http://schemas.microsoft.com/office/drawing/2014/main" id="{6A512F4E-1B38-A8FC-2A1B-12FC099EA0F9}"/>
              </a:ext>
            </a:extLst>
          </p:cNvPr>
          <p:cNvSpPr txBox="1"/>
          <p:nvPr/>
        </p:nvSpPr>
        <p:spPr>
          <a:xfrm>
            <a:off x="13737693" y="3763449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5400" baseline="-25000" dirty="0" err="1">
                <a:latin typeface="Raleway"/>
                <a:ea typeface="Raleway"/>
                <a:cs typeface="Raleway"/>
                <a:sym typeface="Raleway"/>
              </a:rPr>
              <a:t>bserved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31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5;p20">
            <a:extLst>
              <a:ext uri="{FF2B5EF4-FFF2-40B4-BE49-F238E27FC236}">
                <a16:creationId xmlns:a16="http://schemas.microsoft.com/office/drawing/2014/main" id="{828C99DA-09E5-D151-B325-F0D3804E1AA0}"/>
              </a:ext>
            </a:extLst>
          </p:cNvPr>
          <p:cNvSpPr txBox="1"/>
          <p:nvPr/>
        </p:nvSpPr>
        <p:spPr>
          <a:xfrm>
            <a:off x="13737692" y="5117366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expected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12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38AC71A2-6BC8-1D10-766A-1BD7CE78C4E4}"/>
              </a:ext>
            </a:extLst>
          </p:cNvPr>
          <p:cNvSpPr/>
          <p:nvPr/>
        </p:nvSpPr>
        <p:spPr>
          <a:xfrm>
            <a:off x="7783773" y="6451502"/>
            <a:ext cx="348588" cy="118054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365;p20">
            <a:extLst>
              <a:ext uri="{FF2B5EF4-FFF2-40B4-BE49-F238E27FC236}">
                <a16:creationId xmlns:a16="http://schemas.microsoft.com/office/drawing/2014/main" id="{1512D917-D553-747F-9203-1ADE5F7FBC9D}"/>
              </a:ext>
            </a:extLst>
          </p:cNvPr>
          <p:cNvSpPr txBox="1"/>
          <p:nvPr/>
        </p:nvSpPr>
        <p:spPr>
          <a:xfrm>
            <a:off x="13206028" y="6930160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=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observed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expected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365;p20">
            <a:extLst>
              <a:ext uri="{FF2B5EF4-FFF2-40B4-BE49-F238E27FC236}">
                <a16:creationId xmlns:a16="http://schemas.microsoft.com/office/drawing/2014/main" id="{3387A34E-A6F3-04BB-4F6D-2D39FD5900AE}"/>
              </a:ext>
            </a:extLst>
          </p:cNvPr>
          <p:cNvSpPr txBox="1"/>
          <p:nvPr/>
        </p:nvSpPr>
        <p:spPr>
          <a:xfrm>
            <a:off x="8208628" y="6430942"/>
            <a:ext cx="729528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365;p20">
            <a:extLst>
              <a:ext uri="{FF2B5EF4-FFF2-40B4-BE49-F238E27FC236}">
                <a16:creationId xmlns:a16="http://schemas.microsoft.com/office/drawing/2014/main" id="{AB675045-9976-71D4-8A74-4DE61A1326DD}"/>
              </a:ext>
            </a:extLst>
          </p:cNvPr>
          <p:cNvSpPr txBox="1"/>
          <p:nvPr/>
        </p:nvSpPr>
        <p:spPr>
          <a:xfrm>
            <a:off x="13216228" y="8360754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=∑</a:t>
            </a:r>
            <a:r>
              <a:rPr lang="en" sz="5400" baseline="-25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=1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5400" baseline="30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Sum of squares</a:t>
            </a:r>
            <a:endParaRPr sz="5400" baseline="300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6CD008-8606-3FF4-1B71-BD997EA34315}"/>
              </a:ext>
            </a:extLst>
          </p:cNvPr>
          <p:cNvCxnSpPr>
            <a:stCxn id="47" idx="4"/>
          </p:cNvCxnSpPr>
          <p:nvPr/>
        </p:nvCxnSpPr>
        <p:spPr>
          <a:xfrm flipH="1">
            <a:off x="9126742" y="4585043"/>
            <a:ext cx="1" cy="13237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E507AB-2C08-E1A0-969C-96B601E643B0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8203281" y="6885859"/>
            <a:ext cx="14544" cy="50801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A86061-8062-B589-3B4B-ECC5DA9877AC}"/>
              </a:ext>
            </a:extLst>
          </p:cNvPr>
          <p:cNvCxnSpPr>
            <a:cxnSpLocks/>
          </p:cNvCxnSpPr>
          <p:nvPr/>
        </p:nvCxnSpPr>
        <p:spPr>
          <a:xfrm flipV="1">
            <a:off x="10296025" y="4754015"/>
            <a:ext cx="0" cy="17906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FF77EC-9774-C7F2-B9C1-C47A6869707E}"/>
              </a:ext>
            </a:extLst>
          </p:cNvPr>
          <p:cNvCxnSpPr>
            <a:cxnSpLocks/>
          </p:cNvCxnSpPr>
          <p:nvPr/>
        </p:nvCxnSpPr>
        <p:spPr>
          <a:xfrm flipV="1">
            <a:off x="8861502" y="6008366"/>
            <a:ext cx="0" cy="24597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35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935C5-87B2-F218-174E-0D3A1F09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940899-894B-54CD-0A02-1BC9FBEF2D68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6A173-2882-959B-C45B-4E73918EB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3E668-0086-5979-8D62-2C62B95871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B114E5-BB36-9095-239D-2AA3D151350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A33D86E7-EAC0-D602-A2FC-FCE94967BDC3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C4CDB404-7A37-1F65-87B3-B66CCF906B04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EDA0CCA5-849A-3A6A-7BA6-2D9736C7B0D2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6BB3EF82-EEA9-1687-B219-358348CC7022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16461308-3821-7976-42EF-E2B7718E8EA5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A46D990B-2855-386B-C0FC-C16FD7E20177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74075F50-AE22-6F2B-C2A3-E4D2DC0D56CF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5E4BF110-387F-AB86-5A58-377B8B4B7C28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69;p20">
            <a:extLst>
              <a:ext uri="{FF2B5EF4-FFF2-40B4-BE49-F238E27FC236}">
                <a16:creationId xmlns:a16="http://schemas.microsoft.com/office/drawing/2014/main" id="{A4DE9DE9-711D-47DF-CFF4-217A072AC179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62082B-F47F-77D6-7DFA-CF532FEB2C23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B2DBEB-A6BF-FBB1-C3ED-3C03194C3F00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F0BEDA66-6A9F-E26E-741E-3AFD5586FB8F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9C052F73-DE75-12E5-5597-D0F52F33E030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8D6FF418-731E-9A64-DF88-C44FC8B517AE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A68D68F1-6454-6F60-D839-475BE6A9CE2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616D426F-3C5C-526A-D3E6-8F03D54961FC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8D54FE46-9655-DB7E-3E01-10DCE397727B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A5014C57-37C3-F223-809A-9DD85A4468AC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4FB9-4EE1-039B-87BB-708047B8AB86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D4474210-FEA0-14B7-8AFC-5F89A0F96956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D8B22-4E1B-1ECD-047F-7BD435FE8885}"/>
              </a:ext>
            </a:extLst>
          </p:cNvPr>
          <p:cNvSpPr/>
          <p:nvPr/>
        </p:nvSpPr>
        <p:spPr>
          <a:xfrm>
            <a:off x="7056898" y="6228816"/>
            <a:ext cx="710734" cy="631713"/>
          </a:xfrm>
          <a:prstGeom prst="rect">
            <a:avLst/>
          </a:prstGeom>
          <a:noFill/>
          <a:ln w="28575">
            <a:solidFill>
              <a:srgbClr val="79003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69;p20">
            <a:extLst>
              <a:ext uri="{FF2B5EF4-FFF2-40B4-BE49-F238E27FC236}">
                <a16:creationId xmlns:a16="http://schemas.microsoft.com/office/drawing/2014/main" id="{C7EBD958-516C-B1A1-7AF4-181470C595D5}"/>
              </a:ext>
            </a:extLst>
          </p:cNvPr>
          <p:cNvSpPr txBox="1"/>
          <p:nvPr/>
        </p:nvSpPr>
        <p:spPr>
          <a:xfrm>
            <a:off x="6803935" y="5499566"/>
            <a:ext cx="1342786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(15,31)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3421940A-F1C5-E7AD-FF73-B220E388A6FB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CCBE6530-311D-85CE-5AD7-E2DA2971568E}"/>
              </a:ext>
            </a:extLst>
          </p:cNvPr>
          <p:cNvSpPr txBox="1"/>
          <p:nvPr/>
        </p:nvSpPr>
        <p:spPr>
          <a:xfrm>
            <a:off x="906920" y="2853577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12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7F5B8729-66A1-A8A6-1E50-B5B2D6E53587}"/>
              </a:ext>
            </a:extLst>
          </p:cNvPr>
          <p:cNvSpPr/>
          <p:nvPr/>
        </p:nvSpPr>
        <p:spPr>
          <a:xfrm>
            <a:off x="7218234" y="7464288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5;p20">
            <a:extLst>
              <a:ext uri="{FF2B5EF4-FFF2-40B4-BE49-F238E27FC236}">
                <a16:creationId xmlns:a16="http://schemas.microsoft.com/office/drawing/2014/main" id="{A2AD108A-9F35-78C7-A5A6-CCBF5B42C695}"/>
              </a:ext>
            </a:extLst>
          </p:cNvPr>
          <p:cNvSpPr txBox="1"/>
          <p:nvPr/>
        </p:nvSpPr>
        <p:spPr>
          <a:xfrm>
            <a:off x="13737693" y="3763449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5400" baseline="-25000" dirty="0" err="1">
                <a:latin typeface="Raleway"/>
                <a:ea typeface="Raleway"/>
                <a:cs typeface="Raleway"/>
                <a:sym typeface="Raleway"/>
              </a:rPr>
              <a:t>bserved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31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5;p20">
            <a:extLst>
              <a:ext uri="{FF2B5EF4-FFF2-40B4-BE49-F238E27FC236}">
                <a16:creationId xmlns:a16="http://schemas.microsoft.com/office/drawing/2014/main" id="{30CC71BC-57D7-DB19-71EF-63F6B6F02AD7}"/>
              </a:ext>
            </a:extLst>
          </p:cNvPr>
          <p:cNvSpPr txBox="1"/>
          <p:nvPr/>
        </p:nvSpPr>
        <p:spPr>
          <a:xfrm>
            <a:off x="13737692" y="5117366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expected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12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270E2B8-FCA9-121F-D991-C3A89E538BE8}"/>
              </a:ext>
            </a:extLst>
          </p:cNvPr>
          <p:cNvSpPr/>
          <p:nvPr/>
        </p:nvSpPr>
        <p:spPr>
          <a:xfrm>
            <a:off x="7783773" y="6451502"/>
            <a:ext cx="348588" cy="118054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365;p20">
            <a:extLst>
              <a:ext uri="{FF2B5EF4-FFF2-40B4-BE49-F238E27FC236}">
                <a16:creationId xmlns:a16="http://schemas.microsoft.com/office/drawing/2014/main" id="{60E2CF1A-FEEF-9E31-5CBF-F51847F0E39F}"/>
              </a:ext>
            </a:extLst>
          </p:cNvPr>
          <p:cNvSpPr txBox="1"/>
          <p:nvPr/>
        </p:nvSpPr>
        <p:spPr>
          <a:xfrm>
            <a:off x="13206028" y="6930160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=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observed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expected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365;p20">
            <a:extLst>
              <a:ext uri="{FF2B5EF4-FFF2-40B4-BE49-F238E27FC236}">
                <a16:creationId xmlns:a16="http://schemas.microsoft.com/office/drawing/2014/main" id="{057F4F99-F64E-455A-2905-5DB744200178}"/>
              </a:ext>
            </a:extLst>
          </p:cNvPr>
          <p:cNvSpPr txBox="1"/>
          <p:nvPr/>
        </p:nvSpPr>
        <p:spPr>
          <a:xfrm>
            <a:off x="8208628" y="6430942"/>
            <a:ext cx="729528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8AB8A6-DDA4-F96B-53A5-0EA7D9A80260}"/>
              </a:ext>
            </a:extLst>
          </p:cNvPr>
          <p:cNvCxnSpPr>
            <a:stCxn id="47" idx="4"/>
          </p:cNvCxnSpPr>
          <p:nvPr/>
        </p:nvCxnSpPr>
        <p:spPr>
          <a:xfrm flipH="1">
            <a:off x="9126742" y="4585043"/>
            <a:ext cx="1" cy="13237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1B9A21-00F6-B4B3-B100-31FF1B51AA0F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8203281" y="6885859"/>
            <a:ext cx="14544" cy="50801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F66D47-2684-F9E6-309F-0DDDD4703A1A}"/>
              </a:ext>
            </a:extLst>
          </p:cNvPr>
          <p:cNvCxnSpPr>
            <a:cxnSpLocks/>
          </p:cNvCxnSpPr>
          <p:nvPr/>
        </p:nvCxnSpPr>
        <p:spPr>
          <a:xfrm flipV="1">
            <a:off x="10296025" y="4754015"/>
            <a:ext cx="0" cy="17906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0CEBA6-DE48-77E8-1235-3C27D711093D}"/>
              </a:ext>
            </a:extLst>
          </p:cNvPr>
          <p:cNvCxnSpPr>
            <a:cxnSpLocks/>
          </p:cNvCxnSpPr>
          <p:nvPr/>
        </p:nvCxnSpPr>
        <p:spPr>
          <a:xfrm flipV="1">
            <a:off x="8861502" y="6008366"/>
            <a:ext cx="0" cy="24597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FD7AFCE-D02F-996F-0943-B76A571BFD6E}"/>
              </a:ext>
            </a:extLst>
          </p:cNvPr>
          <p:cNvSpPr/>
          <p:nvPr/>
        </p:nvSpPr>
        <p:spPr>
          <a:xfrm>
            <a:off x="652032" y="4261444"/>
            <a:ext cx="18935379" cy="3745465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Google Shape;365;p20">
            <a:extLst>
              <a:ext uri="{FF2B5EF4-FFF2-40B4-BE49-F238E27FC236}">
                <a16:creationId xmlns:a16="http://schemas.microsoft.com/office/drawing/2014/main" id="{AF8F88EB-0D2B-09C0-8BB3-D1EE1AB185AB}"/>
              </a:ext>
            </a:extLst>
          </p:cNvPr>
          <p:cNvSpPr txBox="1"/>
          <p:nvPr/>
        </p:nvSpPr>
        <p:spPr>
          <a:xfrm>
            <a:off x="731001" y="5325479"/>
            <a:ext cx="19297969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The least squares approach selects 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β</a:t>
            </a:r>
            <a:r>
              <a:rPr lang="en" sz="54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and β</a:t>
            </a:r>
            <a:r>
              <a:rPr lang="en" sz="5400" baseline="-25000" dirty="0">
                <a:latin typeface="Raleway"/>
                <a:ea typeface="Raleway"/>
                <a:cs typeface="Raleway"/>
                <a:sym typeface="Raleway"/>
              </a:rPr>
              <a:t>1 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to minimize the sum of squares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 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5;p20">
            <a:extLst>
              <a:ext uri="{FF2B5EF4-FFF2-40B4-BE49-F238E27FC236}">
                <a16:creationId xmlns:a16="http://schemas.microsoft.com/office/drawing/2014/main" id="{2250F161-7211-E9DA-7C35-7CEB15FF03CA}"/>
              </a:ext>
            </a:extLst>
          </p:cNvPr>
          <p:cNvSpPr txBox="1"/>
          <p:nvPr/>
        </p:nvSpPr>
        <p:spPr>
          <a:xfrm>
            <a:off x="13216228" y="8360754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=∑</a:t>
            </a:r>
            <a:r>
              <a:rPr lang="en" sz="5400" baseline="-25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=1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5400" baseline="30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Sum of squares</a:t>
            </a:r>
            <a:endParaRPr sz="5400" baseline="30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6293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87FD2-AD24-1BBA-218C-80B81E97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C5E6-27BD-FA8B-A3F5-EEC68DAA4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Generalized structure of 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F23EE-D445-BD5F-3A93-729850B8D7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90B027-1DD9-C6F4-FE5F-063BB20E3AB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C4443-17C3-7889-BA2C-0BAD95EE5F86}"/>
              </a:ext>
            </a:extLst>
          </p:cNvPr>
          <p:cNvSpPr txBox="1"/>
          <p:nvPr/>
        </p:nvSpPr>
        <p:spPr>
          <a:xfrm>
            <a:off x="888232" y="3646644"/>
            <a:ext cx="183861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When building a predictive model, we assume a relationship between what we are trying to predict (Y) and our features (X), such that: </a:t>
            </a:r>
          </a:p>
          <a:p>
            <a:r>
              <a:rPr lang="en-US" sz="3200" dirty="0">
                <a:latin typeface="Raleway" pitchFamily="2" charset="77"/>
              </a:rPr>
              <a:t>Y = f(X) + e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Our goal is to develop f^(X) ≈ f(X)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Models are trained and tuned by </a:t>
            </a:r>
            <a:r>
              <a:rPr lang="en-US" sz="3200" b="1" dirty="0">
                <a:latin typeface="Raleway" pitchFamily="2" charset="77"/>
              </a:rPr>
              <a:t>minimizing error</a:t>
            </a:r>
          </a:p>
        </p:txBody>
      </p:sp>
    </p:spTree>
    <p:extLst>
      <p:ext uri="{BB962C8B-B14F-4D97-AF65-F5344CB8AC3E}">
        <p14:creationId xmlns:p14="http://schemas.microsoft.com/office/powerpoint/2010/main" val="4147394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427E-1E73-80BE-DDF7-477F1817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AAEF-40A8-7E86-B041-8EC04E10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4323B-6018-BFD1-08B0-58DBB9845E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F8FB4C-B25D-8324-E452-709E198856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1" name="Picture 30" descr="A graph of a function&#10;&#10;Description automatically generated">
            <a:extLst>
              <a:ext uri="{FF2B5EF4-FFF2-40B4-BE49-F238E27FC236}">
                <a16:creationId xmlns:a16="http://schemas.microsoft.com/office/drawing/2014/main" id="{54E2FE64-611E-B5C1-471B-481B4A0F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49" y="2361406"/>
            <a:ext cx="17197137" cy="55682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CC0FF5D-61A3-A148-AF5B-363446887BDE}"/>
              </a:ext>
            </a:extLst>
          </p:cNvPr>
          <p:cNvSpPr/>
          <p:nvPr/>
        </p:nvSpPr>
        <p:spPr>
          <a:xfrm>
            <a:off x="2037347" y="6513095"/>
            <a:ext cx="17405685" cy="1416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7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EEBB1-1482-950E-1359-93302BAA8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BC8C-C719-AA6D-F66C-566D34704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ECD08-C8A7-6299-B700-08BD42EBF4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EAEE7D-2191-68C1-C456-84C778F1A90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1" name="Picture 30" descr="A graph of a function&#10;&#10;Description automatically generated">
            <a:extLst>
              <a:ext uri="{FF2B5EF4-FFF2-40B4-BE49-F238E27FC236}">
                <a16:creationId xmlns:a16="http://schemas.microsoft.com/office/drawing/2014/main" id="{1DAB83F8-747A-6188-3EB5-2B2470D6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49" y="2361406"/>
            <a:ext cx="17197137" cy="5568218"/>
          </a:xfrm>
          <a:prstGeom prst="rect">
            <a:avLst/>
          </a:prstGeom>
        </p:spPr>
      </p:pic>
      <p:sp>
        <p:nvSpPr>
          <p:cNvPr id="3" name="Google Shape;365;p20">
            <a:extLst>
              <a:ext uri="{FF2B5EF4-FFF2-40B4-BE49-F238E27FC236}">
                <a16:creationId xmlns:a16="http://schemas.microsoft.com/office/drawing/2014/main" id="{AD7DD1D6-D14F-0A79-97A1-57764AA591D8}"/>
              </a:ext>
            </a:extLst>
          </p:cNvPr>
          <p:cNvSpPr txBox="1"/>
          <p:nvPr/>
        </p:nvSpPr>
        <p:spPr>
          <a:xfrm>
            <a:off x="3695335" y="8510968"/>
            <a:ext cx="2416706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High Bias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365;p20">
            <a:extLst>
              <a:ext uri="{FF2B5EF4-FFF2-40B4-BE49-F238E27FC236}">
                <a16:creationId xmlns:a16="http://schemas.microsoft.com/office/drawing/2014/main" id="{DDFEA5AF-EA32-AD80-9159-AA0A16E3AC48}"/>
              </a:ext>
            </a:extLst>
          </p:cNvPr>
          <p:cNvSpPr txBox="1"/>
          <p:nvPr/>
        </p:nvSpPr>
        <p:spPr>
          <a:xfrm>
            <a:off x="13748084" y="8510968"/>
            <a:ext cx="2874994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High Variance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365;p20">
            <a:extLst>
              <a:ext uri="{FF2B5EF4-FFF2-40B4-BE49-F238E27FC236}">
                <a16:creationId xmlns:a16="http://schemas.microsoft.com/office/drawing/2014/main" id="{5F9AE0F7-B6DB-125D-C8DA-872080296EE8}"/>
              </a:ext>
            </a:extLst>
          </p:cNvPr>
          <p:cNvSpPr txBox="1"/>
          <p:nvPr/>
        </p:nvSpPr>
        <p:spPr>
          <a:xfrm>
            <a:off x="8721709" y="8510968"/>
            <a:ext cx="2416706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Just Right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943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2B0D-79B6-763E-7167-30BC8E657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60F9-8DBB-64A5-C39B-D931A621D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 and Variance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B8D71-D26D-05B8-74E7-868BAD95F8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7F58EE-FB2A-463A-3852-A8A76D97F95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29C4B25-5845-3AC4-0BE5-5F541075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455" y="2053389"/>
            <a:ext cx="8887576" cy="818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44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394A-AB76-0BBD-2E4A-FC03A562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28D0-DE25-8D90-7801-B3EEAE0F7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Bias-variance tradeoff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2E393-1666-37D0-F4C9-ADECA4FEC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4A6917-F1A7-84D3-0931-C7F251835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000FE10-8114-A207-87F1-7FBF95A76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29" y="2544009"/>
            <a:ext cx="14301754" cy="55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6C9C9-D029-FEC3-C19F-A6A461A28790}"/>
              </a:ext>
            </a:extLst>
          </p:cNvPr>
          <p:cNvSpPr txBox="1"/>
          <p:nvPr/>
        </p:nvSpPr>
        <p:spPr>
          <a:xfrm>
            <a:off x="3336758" y="715591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captures noise along with underlying data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4BAFC-7C65-5B9D-C439-7AC02D30863F}"/>
              </a:ext>
            </a:extLst>
          </p:cNvPr>
          <p:cNvSpPr txBox="1"/>
          <p:nvPr/>
        </p:nvSpPr>
        <p:spPr>
          <a:xfrm>
            <a:off x="8302115" y="715591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fails to capture underlying data 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F9134-BFB1-5239-7A4A-9E2CA418E9B6}"/>
              </a:ext>
            </a:extLst>
          </p:cNvPr>
          <p:cNvSpPr txBox="1"/>
          <p:nvPr/>
        </p:nvSpPr>
        <p:spPr>
          <a:xfrm>
            <a:off x="13042882" y="7155910"/>
            <a:ext cx="45956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captures underlying data pattern and is robust to noise</a:t>
            </a:r>
          </a:p>
        </p:txBody>
      </p:sp>
      <p:sp>
        <p:nvSpPr>
          <p:cNvPr id="12" name="Google Shape;1297;p53">
            <a:extLst>
              <a:ext uri="{FF2B5EF4-FFF2-40B4-BE49-F238E27FC236}">
                <a16:creationId xmlns:a16="http://schemas.microsoft.com/office/drawing/2014/main" id="{6979032C-19D6-378A-389D-77CC8C350B7D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</a:t>
            </a:r>
            <a:r>
              <a:rPr lang="en-CA" sz="2000" dirty="0">
                <a:solidFill>
                  <a:srgbClr val="666666"/>
                </a:solidFill>
              </a:rPr>
              <a:t>https://</a:t>
            </a:r>
            <a:r>
              <a:rPr lang="en-CA" sz="2000" dirty="0" err="1">
                <a:solidFill>
                  <a:srgbClr val="666666"/>
                </a:solidFill>
              </a:rPr>
              <a:t>towardsdatascience.com</a:t>
            </a:r>
            <a:r>
              <a:rPr lang="en-CA" sz="2000" dirty="0">
                <a:solidFill>
                  <a:srgbClr val="666666"/>
                </a:solidFill>
              </a:rPr>
              <a:t>/understanding-the-bias-variance-tradeoff-165e6942b229</a:t>
            </a:r>
            <a:endParaRPr sz="20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69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Oval 1051">
            <a:extLst>
              <a:ext uri="{FF2B5EF4-FFF2-40B4-BE49-F238E27FC236}">
                <a16:creationId xmlns:a16="http://schemas.microsoft.com/office/drawing/2014/main" id="{82CED8CE-0806-DF9C-7D7D-B53E183326B2}"/>
              </a:ext>
            </a:extLst>
          </p:cNvPr>
          <p:cNvSpPr/>
          <p:nvPr/>
        </p:nvSpPr>
        <p:spPr>
          <a:xfrm>
            <a:off x="4045294" y="6798950"/>
            <a:ext cx="1635324" cy="1571344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73DFE-BB3C-3956-129B-6F86BEACC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9286E-2D19-AD7C-8249-CE51A1127B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31DEF6-8CA4-663D-7B8E-729E13C9FB7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0" name="Google Shape;109;p14">
            <a:extLst>
              <a:ext uri="{FF2B5EF4-FFF2-40B4-BE49-F238E27FC236}">
                <a16:creationId xmlns:a16="http://schemas.microsoft.com/office/drawing/2014/main" id="{F260F1C7-F1B5-A497-8D90-6240CF6DEC0E}"/>
              </a:ext>
            </a:extLst>
          </p:cNvPr>
          <p:cNvSpPr txBox="1"/>
          <p:nvPr/>
        </p:nvSpPr>
        <p:spPr>
          <a:xfrm>
            <a:off x="9483416" y="8105199"/>
            <a:ext cx="2491583" cy="114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 pitchFamily="2" charset="77"/>
                <a:ea typeface="Raleway"/>
                <a:cs typeface="Raleway"/>
                <a:sym typeface="Raleway"/>
              </a:rPr>
              <a:t>MODEL</a:t>
            </a:r>
            <a:endParaRPr sz="3200" dirty="0">
              <a:latin typeface="Raleway" pitchFamily="2" charset="77"/>
              <a:ea typeface="Raleway"/>
              <a:cs typeface="Raleway"/>
              <a:sym typeface="Raleway"/>
            </a:endParaRPr>
          </a:p>
        </p:txBody>
      </p:sp>
      <p:pic>
        <p:nvPicPr>
          <p:cNvPr id="28" name="Google Shape;117;p14">
            <a:extLst>
              <a:ext uri="{FF2B5EF4-FFF2-40B4-BE49-F238E27FC236}">
                <a16:creationId xmlns:a16="http://schemas.microsoft.com/office/drawing/2014/main" id="{046D089C-DE41-C72A-0368-71FCBDAA9D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3311978" y="5485234"/>
            <a:ext cx="1417813" cy="141781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18;p14">
            <a:extLst>
              <a:ext uri="{FF2B5EF4-FFF2-40B4-BE49-F238E27FC236}">
                <a16:creationId xmlns:a16="http://schemas.microsoft.com/office/drawing/2014/main" id="{6397D700-9011-2599-B513-4A08A9EB14AB}"/>
              </a:ext>
            </a:extLst>
          </p:cNvPr>
          <p:cNvSpPr/>
          <p:nvPr/>
        </p:nvSpPr>
        <p:spPr>
          <a:xfrm>
            <a:off x="15008088" y="2343314"/>
            <a:ext cx="3511192" cy="3371686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30" name="Google Shape;119;p14">
            <a:extLst>
              <a:ext uri="{FF2B5EF4-FFF2-40B4-BE49-F238E27FC236}">
                <a16:creationId xmlns:a16="http://schemas.microsoft.com/office/drawing/2014/main" id="{33948D62-A793-976C-4922-02B024ECB613}"/>
              </a:ext>
            </a:extLst>
          </p:cNvPr>
          <p:cNvSpPr/>
          <p:nvPr/>
        </p:nvSpPr>
        <p:spPr>
          <a:xfrm>
            <a:off x="14970670" y="6568225"/>
            <a:ext cx="3691728" cy="3279222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47" name="Google Shape;117;p14">
            <a:extLst>
              <a:ext uri="{FF2B5EF4-FFF2-40B4-BE49-F238E27FC236}">
                <a16:creationId xmlns:a16="http://schemas.microsoft.com/office/drawing/2014/main" id="{A06B01A9-43CB-9565-727A-0F744D933A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9787" y="5550662"/>
            <a:ext cx="1417813" cy="14178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Cube 58">
            <a:extLst>
              <a:ext uri="{FF2B5EF4-FFF2-40B4-BE49-F238E27FC236}">
                <a16:creationId xmlns:a16="http://schemas.microsoft.com/office/drawing/2014/main" id="{B44306CA-A077-C20E-D20C-D4F2E40BBE65}"/>
              </a:ext>
            </a:extLst>
          </p:cNvPr>
          <p:cNvSpPr/>
          <p:nvPr/>
        </p:nvSpPr>
        <p:spPr>
          <a:xfrm>
            <a:off x="8676288" y="4474950"/>
            <a:ext cx="3796748" cy="3381438"/>
          </a:xfrm>
          <a:prstGeom prst="cube">
            <a:avLst/>
          </a:prstGeom>
          <a:solidFill>
            <a:srgbClr val="0F0F0F">
              <a:alpha val="6588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25D9F6E4-EBA1-BFBB-94C8-0C6638ED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89" y="3163216"/>
            <a:ext cx="929101" cy="1970335"/>
          </a:xfrm>
          <a:prstGeom prst="rect">
            <a:avLst/>
          </a:prstGeom>
        </p:spPr>
      </p:pic>
      <p:pic>
        <p:nvPicPr>
          <p:cNvPr id="63" name="Picture 62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1A110DE1-A539-14FD-19C3-02D23464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925" y="4195333"/>
            <a:ext cx="1108848" cy="1970336"/>
          </a:xfrm>
          <a:prstGeom prst="rect">
            <a:avLst/>
          </a:prstGeom>
        </p:spPr>
      </p:pic>
      <p:pic>
        <p:nvPicPr>
          <p:cNvPr id="1024" name="Picture 1023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5A691ACB-7DB0-5A43-A52A-DE561A12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60" y="5180501"/>
            <a:ext cx="929101" cy="1970336"/>
          </a:xfrm>
          <a:prstGeom prst="rect">
            <a:avLst/>
          </a:prstGeom>
        </p:spPr>
      </p:pic>
      <p:pic>
        <p:nvPicPr>
          <p:cNvPr id="1025" name="Picture 1024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E163D883-63D4-72A4-5105-9842C3301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036" y="3163216"/>
            <a:ext cx="1108848" cy="1970336"/>
          </a:xfrm>
          <a:prstGeom prst="rect">
            <a:avLst/>
          </a:prstGeom>
        </p:spPr>
      </p:pic>
      <p:pic>
        <p:nvPicPr>
          <p:cNvPr id="1027" name="Picture 1026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7A26FD79-6B11-CC41-83F2-4109B4CF7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15" y="6259568"/>
            <a:ext cx="929101" cy="1970335"/>
          </a:xfrm>
          <a:prstGeom prst="rect">
            <a:avLst/>
          </a:prstGeom>
        </p:spPr>
      </p:pic>
      <p:pic>
        <p:nvPicPr>
          <p:cNvPr id="1028" name="Picture 1027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298342D4-9036-B3C0-DD4A-61D109C6F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13" y="5311281"/>
            <a:ext cx="1108849" cy="1970337"/>
          </a:xfrm>
          <a:prstGeom prst="rect">
            <a:avLst/>
          </a:prstGeom>
        </p:spPr>
      </p:pic>
      <p:pic>
        <p:nvPicPr>
          <p:cNvPr id="1029" name="Picture 1028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AF07AFE0-9206-F219-FF9E-9D564C1AF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459" y="7335702"/>
            <a:ext cx="1108848" cy="1970336"/>
          </a:xfrm>
          <a:prstGeom prst="rect">
            <a:avLst/>
          </a:prstGeom>
        </p:spPr>
      </p:pic>
      <p:pic>
        <p:nvPicPr>
          <p:cNvPr id="1030" name="Picture 1029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2D495F18-73EF-C202-6996-F822F78C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3816" y="6871220"/>
            <a:ext cx="1108848" cy="1970336"/>
          </a:xfrm>
          <a:prstGeom prst="rect">
            <a:avLst/>
          </a:prstGeom>
        </p:spPr>
      </p:pic>
      <p:pic>
        <p:nvPicPr>
          <p:cNvPr id="1031" name="Picture 1030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669E5211-2636-94DC-B960-A9BED8D9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172" y="7278776"/>
            <a:ext cx="1108848" cy="1970336"/>
          </a:xfrm>
          <a:prstGeom prst="rect">
            <a:avLst/>
          </a:prstGeom>
        </p:spPr>
      </p:pic>
      <p:pic>
        <p:nvPicPr>
          <p:cNvPr id="1032" name="Picture 1031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01F09F12-BBD4-472E-3D81-B9E6417E4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332" y="3146329"/>
            <a:ext cx="929101" cy="1970336"/>
          </a:xfrm>
          <a:prstGeom prst="rect">
            <a:avLst/>
          </a:prstGeom>
        </p:spPr>
      </p:pic>
      <p:pic>
        <p:nvPicPr>
          <p:cNvPr id="1033" name="Picture 1032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2E94852F-41CE-CB09-EE97-4511E4F9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133" y="3649275"/>
            <a:ext cx="929101" cy="1970336"/>
          </a:xfrm>
          <a:prstGeom prst="rect">
            <a:avLst/>
          </a:prstGeom>
        </p:spPr>
      </p:pic>
      <p:pic>
        <p:nvPicPr>
          <p:cNvPr id="1034" name="Picture 1033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04516CE1-EB51-7596-1CA1-63D7C14C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2428" y="2991737"/>
            <a:ext cx="929101" cy="1970336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4C397DAD-1D61-AE47-9FE9-BBA58E76A327}"/>
              </a:ext>
            </a:extLst>
          </p:cNvPr>
          <p:cNvSpPr txBox="1"/>
          <p:nvPr/>
        </p:nvSpPr>
        <p:spPr>
          <a:xfrm>
            <a:off x="4624482" y="77531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</a:t>
            </a:r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F3A8BB37-5D0A-D7E7-3B3F-0C1388D6983A}"/>
              </a:ext>
            </a:extLst>
          </p:cNvPr>
          <p:cNvCxnSpPr>
            <a:cxnSpLocks/>
            <a:endCxn id="1052" idx="2"/>
          </p:cNvCxnSpPr>
          <p:nvPr/>
        </p:nvCxnSpPr>
        <p:spPr>
          <a:xfrm>
            <a:off x="3387144" y="6165669"/>
            <a:ext cx="658150" cy="14189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08E43B20-1B1F-CB84-93EA-D2F14AB2098C}"/>
              </a:ext>
            </a:extLst>
          </p:cNvPr>
          <p:cNvCxnSpPr>
            <a:cxnSpLocks/>
            <a:endCxn id="1052" idx="0"/>
          </p:cNvCxnSpPr>
          <p:nvPr/>
        </p:nvCxnSpPr>
        <p:spPr>
          <a:xfrm>
            <a:off x="3380076" y="6165669"/>
            <a:ext cx="1482880" cy="633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6" name="Oval 1055">
            <a:extLst>
              <a:ext uri="{FF2B5EF4-FFF2-40B4-BE49-F238E27FC236}">
                <a16:creationId xmlns:a16="http://schemas.microsoft.com/office/drawing/2014/main" id="{7BCA87BF-5202-A703-6C3B-EE3DAB0C00BA}"/>
              </a:ext>
            </a:extLst>
          </p:cNvPr>
          <p:cNvSpPr/>
          <p:nvPr/>
        </p:nvSpPr>
        <p:spPr>
          <a:xfrm>
            <a:off x="4931106" y="2775582"/>
            <a:ext cx="1635324" cy="1571344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8" name="Picture 1047" descr="A group of pink circles&#10;&#10;Description automatically generated">
            <a:extLst>
              <a:ext uri="{FF2B5EF4-FFF2-40B4-BE49-F238E27FC236}">
                <a16:creationId xmlns:a16="http://schemas.microsoft.com/office/drawing/2014/main" id="{1751FBFC-C880-4334-400E-038577727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2"/>
          <a:stretch/>
        </p:blipFill>
        <p:spPr>
          <a:xfrm>
            <a:off x="5236472" y="3023859"/>
            <a:ext cx="1024591" cy="1107638"/>
          </a:xfrm>
          <a:prstGeom prst="rect">
            <a:avLst/>
          </a:prstGeom>
        </p:spPr>
      </p:pic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2A1E6D20-D6FB-6D33-780E-1A781ED6A738}"/>
              </a:ext>
            </a:extLst>
          </p:cNvPr>
          <p:cNvCxnSpPr>
            <a:cxnSpLocks/>
            <a:endCxn id="1056" idx="1"/>
          </p:cNvCxnSpPr>
          <p:nvPr/>
        </p:nvCxnSpPr>
        <p:spPr>
          <a:xfrm flipV="1">
            <a:off x="3740851" y="3005700"/>
            <a:ext cx="1429743" cy="942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FB06B764-470C-0465-33EA-4726941974E1}"/>
              </a:ext>
            </a:extLst>
          </p:cNvPr>
          <p:cNvCxnSpPr>
            <a:cxnSpLocks/>
            <a:endCxn id="1056" idx="3"/>
          </p:cNvCxnSpPr>
          <p:nvPr/>
        </p:nvCxnSpPr>
        <p:spPr>
          <a:xfrm>
            <a:off x="3740851" y="3948029"/>
            <a:ext cx="1429743" cy="168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6" name="Picture 1065" descr="A blue wavy line on a white background&#10;&#10;Description automatically generated">
            <a:extLst>
              <a:ext uri="{FF2B5EF4-FFF2-40B4-BE49-F238E27FC236}">
                <a16:creationId xmlns:a16="http://schemas.microsoft.com/office/drawing/2014/main" id="{DB002614-2995-CD40-19A6-72E293DDC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253" y="7283907"/>
            <a:ext cx="1472155" cy="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3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83B53-6432-26F2-EE50-A52CF1EDD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46CC-FF98-9D14-EDC7-6E442796D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Bias-variance tradeoff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33E5C-A7A0-ED7F-EB4A-8EC930F73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E5DA3B-56C3-92D4-7F10-7EC6549FD97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" name="Google Shape;1297;p53">
            <a:extLst>
              <a:ext uri="{FF2B5EF4-FFF2-40B4-BE49-F238E27FC236}">
                <a16:creationId xmlns:a16="http://schemas.microsoft.com/office/drawing/2014/main" id="{C498F7C7-36C9-494C-04BC-EC1B88B3DFC9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</a:t>
            </a:r>
            <a:r>
              <a:rPr lang="en-CA" sz="2000" dirty="0">
                <a:solidFill>
                  <a:srgbClr val="666666"/>
                </a:solidFill>
              </a:rPr>
              <a:t>https://</a:t>
            </a:r>
            <a:r>
              <a:rPr lang="en-CA" sz="2000" dirty="0" err="1">
                <a:solidFill>
                  <a:srgbClr val="666666"/>
                </a:solidFill>
              </a:rPr>
              <a:t>towardsdatascience.com</a:t>
            </a:r>
            <a:r>
              <a:rPr lang="en-CA" sz="2000" dirty="0">
                <a:solidFill>
                  <a:srgbClr val="666666"/>
                </a:solidFill>
              </a:rPr>
              <a:t>/understanding-the-bias-variance-tradeoff-165e6942b229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3" name="Google Shape;965;p38">
            <a:extLst>
              <a:ext uri="{FF2B5EF4-FFF2-40B4-BE49-F238E27FC236}">
                <a16:creationId xmlns:a16="http://schemas.microsoft.com/office/drawing/2014/main" id="{63C588F7-5F60-C310-7588-F5C5D288B7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1539" y="2334200"/>
            <a:ext cx="13064893" cy="816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CC4C5761-124F-3D72-242D-B132E9177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" t="2535" r="72149" b="25439"/>
          <a:stretch/>
        </p:blipFill>
        <p:spPr>
          <a:xfrm>
            <a:off x="5371290" y="6673516"/>
            <a:ext cx="2245225" cy="1925190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23E14D06-FF08-18CE-A254-6712809C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00" r="10343" b="25888"/>
          <a:stretch/>
        </p:blipFill>
        <p:spPr>
          <a:xfrm>
            <a:off x="14630400" y="6416979"/>
            <a:ext cx="2671085" cy="2325968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FA2AB1D-9A11-3204-E405-6DC4D4A93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4" r="40025" b="25012"/>
          <a:stretch/>
        </p:blipFill>
        <p:spPr>
          <a:xfrm>
            <a:off x="9216964" y="5520257"/>
            <a:ext cx="2430388" cy="19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BA9D9-DAFD-0FE2-EE1D-62835195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B42B-EDEA-86B3-53FD-D0A003B06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3916-6EF8-A2A9-A5F3-D49D026BF8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BB8160-856E-6A91-D875-DD92337B658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FD83DC-EA38-AECC-907F-1BF0D13C7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546904"/>
              </p:ext>
            </p:extLst>
          </p:nvPr>
        </p:nvGraphicFramePr>
        <p:xfrm>
          <a:off x="2842415" y="3009747"/>
          <a:ext cx="4361936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0968">
                  <a:extLst>
                    <a:ext uri="{9D8B030D-6E8A-4147-A177-3AD203B41FA5}">
                      <a16:colId xmlns:a16="http://schemas.microsoft.com/office/drawing/2014/main" val="2085809142"/>
                    </a:ext>
                  </a:extLst>
                </a:gridCol>
                <a:gridCol w="2180968">
                  <a:extLst>
                    <a:ext uri="{9D8B030D-6E8A-4147-A177-3AD203B41FA5}">
                      <a16:colId xmlns:a16="http://schemas.microsoft.com/office/drawing/2014/main" val="3437084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aleway" pitchFamily="2" charset="77"/>
                        </a:rPr>
                        <a:t>Type</a:t>
                      </a:r>
                    </a:p>
                  </a:txBody>
                  <a:tcPr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aleway" pitchFamily="2" charset="77"/>
                        </a:rPr>
                        <a:t>Name</a:t>
                      </a:r>
                    </a:p>
                  </a:txBody>
                  <a:tcPr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21133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Linear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Linear regression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39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Logistic regression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11757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Tree-based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Random Forest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149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Gradient Boosting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84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Neural 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Neural 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124686"/>
                  </a:ext>
                </a:extLst>
              </a:tr>
            </a:tbl>
          </a:graphicData>
        </a:graphic>
      </p:graphicFrame>
      <p:sp>
        <p:nvSpPr>
          <p:cNvPr id="6" name="Right Triangle 5">
            <a:extLst>
              <a:ext uri="{FF2B5EF4-FFF2-40B4-BE49-F238E27FC236}">
                <a16:creationId xmlns:a16="http://schemas.microsoft.com/office/drawing/2014/main" id="{E62E8875-E79B-83B4-9442-53DF73FB3BC8}"/>
              </a:ext>
            </a:extLst>
          </p:cNvPr>
          <p:cNvSpPr/>
          <p:nvPr/>
        </p:nvSpPr>
        <p:spPr>
          <a:xfrm>
            <a:off x="10498399" y="3364647"/>
            <a:ext cx="1636295" cy="5088309"/>
          </a:xfrm>
          <a:prstGeom prst="rt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E4D743F-29B7-AB5C-016A-11AE2C79520C}"/>
              </a:ext>
            </a:extLst>
          </p:cNvPr>
          <p:cNvSpPr/>
          <p:nvPr/>
        </p:nvSpPr>
        <p:spPr>
          <a:xfrm flipV="1">
            <a:off x="14109749" y="3550364"/>
            <a:ext cx="1636295" cy="5037222"/>
          </a:xfrm>
          <a:prstGeom prst="rt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536F5-8324-BC9D-EB8C-EB444FC6560E}"/>
              </a:ext>
            </a:extLst>
          </p:cNvPr>
          <p:cNvSpPr txBox="1"/>
          <p:nvPr/>
        </p:nvSpPr>
        <p:spPr>
          <a:xfrm>
            <a:off x="10170695" y="2679032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FE5DA-F053-47C6-D94A-4E14FC7B345C}"/>
              </a:ext>
            </a:extLst>
          </p:cNvPr>
          <p:cNvSpPr txBox="1"/>
          <p:nvPr/>
        </p:nvSpPr>
        <p:spPr>
          <a:xfrm>
            <a:off x="13705447" y="2679032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134157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4C55A-3A69-5DA5-C95C-194F0408E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1001-9EB7-0CE9-3939-63F29CC53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8982" y="4976183"/>
            <a:ext cx="11753325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10F09-AA73-F020-461A-543163DADC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BA20A-4257-97E9-D03B-B38B2105D29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8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BC2E7-3D6B-34B0-162E-44B3AB3B7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022D-B6EF-4486-28FD-77E696381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07EB0-72BA-BCAD-B49B-837F6437DF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FF3862-AF42-A84D-7101-44418ADD24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32F1E0-F4BA-6FB6-58FA-C0FB73825EB3}"/>
              </a:ext>
            </a:extLst>
          </p:cNvPr>
          <p:cNvSpPr/>
          <p:nvPr/>
        </p:nvSpPr>
        <p:spPr>
          <a:xfrm>
            <a:off x="6924050" y="2838973"/>
            <a:ext cx="4200891" cy="1876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Raleway" pitchFamily="2" charset="77"/>
              </a:rPr>
              <a:t>80%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6E09A-D38E-C018-E41A-0ED6BF39D0FF}"/>
              </a:ext>
            </a:extLst>
          </p:cNvPr>
          <p:cNvSpPr/>
          <p:nvPr/>
        </p:nvSpPr>
        <p:spPr>
          <a:xfrm>
            <a:off x="6924048" y="5423938"/>
            <a:ext cx="4200891" cy="1046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Raleway" pitchFamily="2" charset="77"/>
              </a:rPr>
              <a:t>20%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45CBD9-BF75-D5D0-8C8A-13735025D9F4}"/>
              </a:ext>
            </a:extLst>
          </p:cNvPr>
          <p:cNvSpPr/>
          <p:nvPr/>
        </p:nvSpPr>
        <p:spPr>
          <a:xfrm>
            <a:off x="13894089" y="2724335"/>
            <a:ext cx="4200891" cy="1876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BBB12-267D-FB5B-35C5-5972E20EAB93}"/>
              </a:ext>
            </a:extLst>
          </p:cNvPr>
          <p:cNvSpPr txBox="1"/>
          <p:nvPr/>
        </p:nvSpPr>
        <p:spPr>
          <a:xfrm>
            <a:off x="7156836" y="2212402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3</a:t>
            </a:r>
            <a:r>
              <a:rPr lang="en-US" sz="3200" dirty="0">
                <a:latin typeface="Raleway" pitchFamily="2" charset="77"/>
              </a:rPr>
              <a:t>, 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5B0A5-3443-22D3-E542-3B0F9EA2575C}"/>
              </a:ext>
            </a:extLst>
          </p:cNvPr>
          <p:cNvSpPr txBox="1"/>
          <p:nvPr/>
        </p:nvSpPr>
        <p:spPr>
          <a:xfrm rot="16200000">
            <a:off x="5870365" y="337007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C8270-061E-0860-5570-245B36D251D8}"/>
              </a:ext>
            </a:extLst>
          </p:cNvPr>
          <p:cNvSpPr txBox="1"/>
          <p:nvPr/>
        </p:nvSpPr>
        <p:spPr>
          <a:xfrm rot="16200000">
            <a:off x="5986581" y="5654838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0118F5-C410-62C7-6DDF-F20F9FB003C7}"/>
              </a:ext>
            </a:extLst>
          </p:cNvPr>
          <p:cNvSpPr/>
          <p:nvPr/>
        </p:nvSpPr>
        <p:spPr>
          <a:xfrm>
            <a:off x="278195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4F8D56-94B3-9EC4-F77D-B60C464DCEA2}"/>
              </a:ext>
            </a:extLst>
          </p:cNvPr>
          <p:cNvSpPr txBox="1"/>
          <p:nvPr/>
        </p:nvSpPr>
        <p:spPr>
          <a:xfrm>
            <a:off x="481512" y="2319107"/>
            <a:ext cx="381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1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4C866C-F5A4-4F07-8858-1B745D1C3A8F}"/>
              </a:ext>
            </a:extLst>
          </p:cNvPr>
          <p:cNvSpPr/>
          <p:nvPr/>
        </p:nvSpPr>
        <p:spPr>
          <a:xfrm>
            <a:off x="5104269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407AD-A8B2-08FC-F697-D8A1AEE3B940}"/>
              </a:ext>
            </a:extLst>
          </p:cNvPr>
          <p:cNvSpPr txBox="1"/>
          <p:nvPr/>
        </p:nvSpPr>
        <p:spPr>
          <a:xfrm>
            <a:off x="5323628" y="231910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2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D09FEE-5763-B44A-BEB5-92B8FD41E6DE}"/>
              </a:ext>
            </a:extLst>
          </p:cNvPr>
          <p:cNvSpPr/>
          <p:nvPr/>
        </p:nvSpPr>
        <p:spPr>
          <a:xfrm>
            <a:off x="12208084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BDC3D4-C5BA-DDAE-3A2B-2278A323DE03}"/>
              </a:ext>
            </a:extLst>
          </p:cNvPr>
          <p:cNvSpPr txBox="1"/>
          <p:nvPr/>
        </p:nvSpPr>
        <p:spPr>
          <a:xfrm>
            <a:off x="12427443" y="231910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3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D2BE4-CEA9-C4DD-4FE7-738A4BF389EF}"/>
              </a:ext>
            </a:extLst>
          </p:cNvPr>
          <p:cNvSpPr txBox="1"/>
          <p:nvPr/>
        </p:nvSpPr>
        <p:spPr>
          <a:xfrm>
            <a:off x="13941129" y="4725884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BUILD/TUNE MODEL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C37AF-B2E9-2484-7920-E714C8B6D5E6}"/>
              </a:ext>
            </a:extLst>
          </p:cNvPr>
          <p:cNvSpPr txBox="1"/>
          <p:nvPr/>
        </p:nvSpPr>
        <p:spPr>
          <a:xfrm rot="16200000">
            <a:off x="12903630" y="337007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E65E1E-3DA8-76DF-989F-60F9C1198D96}"/>
              </a:ext>
            </a:extLst>
          </p:cNvPr>
          <p:cNvSpPr txBox="1"/>
          <p:nvPr/>
        </p:nvSpPr>
        <p:spPr>
          <a:xfrm>
            <a:off x="6992141" y="4805628"/>
            <a:ext cx="3871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3</a:t>
            </a:r>
            <a:r>
              <a:rPr lang="en-US" sz="3200" dirty="0">
                <a:latin typeface="Raleway" pitchFamily="2" charset="77"/>
              </a:rPr>
              <a:t>, 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r>
              <a:rPr lang="en-US" sz="3200" dirty="0">
                <a:latin typeface="Raleway" pitchFamily="2" charset="77"/>
              </a:rPr>
              <a:t>, </a:t>
            </a:r>
            <a:r>
              <a:rPr lang="en-US" sz="32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32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32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pic>
        <p:nvPicPr>
          <p:cNvPr id="32" name="Google Shape;1210;p50">
            <a:extLst>
              <a:ext uri="{FF2B5EF4-FFF2-40B4-BE49-F238E27FC236}">
                <a16:creationId xmlns:a16="http://schemas.microsoft.com/office/drawing/2014/main" id="{EE44A5AB-1D81-CBEB-8CD9-D6074AAB94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584472" y="3439633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210;p50">
            <a:extLst>
              <a:ext uri="{FF2B5EF4-FFF2-40B4-BE49-F238E27FC236}">
                <a16:creationId xmlns:a16="http://schemas.microsoft.com/office/drawing/2014/main" id="{E9B7FBE3-13AC-1653-DA0C-68C9ECFED6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5402758" y="716310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8332A0E-5446-607A-CC82-8F65360C70C0}"/>
              </a:ext>
            </a:extLst>
          </p:cNvPr>
          <p:cNvSpPr/>
          <p:nvPr/>
        </p:nvSpPr>
        <p:spPr>
          <a:xfrm>
            <a:off x="12208084" y="5569131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2F8118-10A0-F20B-E720-552994CC3165}"/>
              </a:ext>
            </a:extLst>
          </p:cNvPr>
          <p:cNvSpPr txBox="1"/>
          <p:nvPr/>
        </p:nvSpPr>
        <p:spPr>
          <a:xfrm>
            <a:off x="12427443" y="567583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4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EECBAE-B700-FA97-2344-A074DC472980}"/>
              </a:ext>
            </a:extLst>
          </p:cNvPr>
          <p:cNvSpPr txBox="1"/>
          <p:nvPr/>
        </p:nvSpPr>
        <p:spPr>
          <a:xfrm>
            <a:off x="14545964" y="6589436"/>
            <a:ext cx="2738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 MODEL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6EE2D7-6CB0-2250-69AD-5648916634C5}"/>
              </a:ext>
            </a:extLst>
          </p:cNvPr>
          <p:cNvSpPr/>
          <p:nvPr/>
        </p:nvSpPr>
        <p:spPr>
          <a:xfrm>
            <a:off x="11005334" y="8955066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A220F5-7B2A-A54B-438C-5B938EE85B8C}"/>
              </a:ext>
            </a:extLst>
          </p:cNvPr>
          <p:cNvSpPr txBox="1"/>
          <p:nvPr/>
        </p:nvSpPr>
        <p:spPr>
          <a:xfrm>
            <a:off x="12090382" y="8955066"/>
            <a:ext cx="3607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EVALUATE PERFORMANCE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5D505A-0535-2905-2104-F58E069AB9A5}"/>
              </a:ext>
            </a:extLst>
          </p:cNvPr>
          <p:cNvSpPr txBox="1"/>
          <p:nvPr/>
        </p:nvSpPr>
        <p:spPr>
          <a:xfrm>
            <a:off x="11219968" y="907194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5</a:t>
            </a:r>
            <a:endParaRPr lang="en-US" dirty="0">
              <a:latin typeface="Raleway" pitchFamily="2" charset="77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F42C8987-686B-EA20-76F2-D6202DF2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974573"/>
              </p:ext>
            </p:extLst>
          </p:nvPr>
        </p:nvGraphicFramePr>
        <p:xfrm>
          <a:off x="17443104" y="9069635"/>
          <a:ext cx="210213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066">
                  <a:extLst>
                    <a:ext uri="{9D8B030D-6E8A-4147-A177-3AD203B41FA5}">
                      <a16:colId xmlns:a16="http://schemas.microsoft.com/office/drawing/2014/main" val="1018825007"/>
                    </a:ext>
                  </a:extLst>
                </a:gridCol>
                <a:gridCol w="1051066">
                  <a:extLst>
                    <a:ext uri="{9D8B030D-6E8A-4147-A177-3AD203B41FA5}">
                      <a16:colId xmlns:a16="http://schemas.microsoft.com/office/drawing/2014/main" val="105397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1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189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78E3C1F-9230-AD1E-05D3-CBB116121DBD}"/>
              </a:ext>
            </a:extLst>
          </p:cNvPr>
          <p:cNvSpPr txBox="1"/>
          <p:nvPr/>
        </p:nvSpPr>
        <p:spPr>
          <a:xfrm>
            <a:off x="17606214" y="8506311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9003C"/>
                </a:solidFill>
                <a:latin typeface="Raleway" pitchFamily="2" charset="77"/>
              </a:rPr>
              <a:t>YES</a:t>
            </a:r>
            <a:endParaRPr lang="en-US" sz="2000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A21407-A3E8-DAB8-DD04-89CE1C92B807}"/>
              </a:ext>
            </a:extLst>
          </p:cNvPr>
          <p:cNvSpPr txBox="1"/>
          <p:nvPr/>
        </p:nvSpPr>
        <p:spPr>
          <a:xfrm>
            <a:off x="18708164" y="8506311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9003C"/>
                </a:solidFill>
                <a:latin typeface="Raleway" pitchFamily="2" charset="77"/>
              </a:rPr>
              <a:t>NO</a:t>
            </a:r>
            <a:endParaRPr lang="en-US" sz="2000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6AEBFD-8C82-B940-BAC9-B07DA1ED6E34}"/>
              </a:ext>
            </a:extLst>
          </p:cNvPr>
          <p:cNvSpPr txBox="1"/>
          <p:nvPr/>
        </p:nvSpPr>
        <p:spPr>
          <a:xfrm>
            <a:off x="16541522" y="8989389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YES</a:t>
            </a:r>
            <a:endParaRPr lang="en-US" sz="2000" baseline="-25000" dirty="0">
              <a:latin typeface="Raleway" pitchFamily="2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7976D6-7321-009B-E454-BDEEFEAE09D7}"/>
              </a:ext>
            </a:extLst>
          </p:cNvPr>
          <p:cNvSpPr txBox="1"/>
          <p:nvPr/>
        </p:nvSpPr>
        <p:spPr>
          <a:xfrm>
            <a:off x="16541522" y="9595210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NO</a:t>
            </a:r>
            <a:endParaRPr lang="en-US" sz="2000" baseline="-25000" dirty="0">
              <a:latin typeface="Raleway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51EF4E-F759-0FA0-E0B9-9E8D1216737D}"/>
              </a:ext>
            </a:extLst>
          </p:cNvPr>
          <p:cNvSpPr txBox="1"/>
          <p:nvPr/>
        </p:nvSpPr>
        <p:spPr>
          <a:xfrm rot="16200000">
            <a:off x="15876011" y="9020347"/>
            <a:ext cx="75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aleway" pitchFamily="2" charset="77"/>
              </a:rPr>
              <a:t>Y</a:t>
            </a:r>
            <a:endParaRPr lang="en-US" sz="2400" b="1" dirty="0">
              <a:latin typeface="Raleway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A7DD34-EB27-AB8B-BC52-CF5714B931BD}"/>
              </a:ext>
            </a:extLst>
          </p:cNvPr>
          <p:cNvSpPr txBox="1"/>
          <p:nvPr/>
        </p:nvSpPr>
        <p:spPr>
          <a:xfrm>
            <a:off x="18138112" y="8001940"/>
            <a:ext cx="75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28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24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80A452-7AD0-E884-EA97-C9BA47914B73}"/>
              </a:ext>
            </a:extLst>
          </p:cNvPr>
          <p:cNvSpPr/>
          <p:nvPr/>
        </p:nvSpPr>
        <p:spPr>
          <a:xfrm>
            <a:off x="750640" y="3847655"/>
            <a:ext cx="2929007" cy="3177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9E0167-50F0-F06F-E11A-B30EFAFA26FD}"/>
              </a:ext>
            </a:extLst>
          </p:cNvPr>
          <p:cNvSpPr txBox="1"/>
          <p:nvPr/>
        </p:nvSpPr>
        <p:spPr>
          <a:xfrm>
            <a:off x="870414" y="3262880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B9B537-EAA7-0B1E-0656-62724BB706FD}"/>
              </a:ext>
            </a:extLst>
          </p:cNvPr>
          <p:cNvSpPr txBox="1"/>
          <p:nvPr/>
        </p:nvSpPr>
        <p:spPr>
          <a:xfrm rot="16200000">
            <a:off x="-627094" y="4908395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Samples</a:t>
            </a:r>
            <a:endParaRPr lang="en-US" sz="3200" baseline="-25000" dirty="0">
              <a:latin typeface="Raleway" pitchFamily="2" charset="77"/>
            </a:endParaRPr>
          </a:p>
        </p:txBody>
      </p:sp>
      <p:pic>
        <p:nvPicPr>
          <p:cNvPr id="50" name="Google Shape;1210;p50">
            <a:extLst>
              <a:ext uri="{FF2B5EF4-FFF2-40B4-BE49-F238E27FC236}">
                <a16:creationId xmlns:a16="http://schemas.microsoft.com/office/drawing/2014/main" id="{4A9D9581-D965-481C-B980-8E333201912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372586" y="453144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4BD669-FF2F-053D-AFF3-C8A9D1B3938D}"/>
              </a:ext>
            </a:extLst>
          </p:cNvPr>
          <p:cNvSpPr/>
          <p:nvPr/>
        </p:nvSpPr>
        <p:spPr>
          <a:xfrm>
            <a:off x="13941129" y="5423938"/>
            <a:ext cx="4200891" cy="1046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3D8D0-E2C7-2804-F296-D4749DFADC51}"/>
              </a:ext>
            </a:extLst>
          </p:cNvPr>
          <p:cNvSpPr txBox="1"/>
          <p:nvPr/>
        </p:nvSpPr>
        <p:spPr>
          <a:xfrm rot="16200000">
            <a:off x="13072502" y="5654838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906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/>
      <p:bldP spid="18" grpId="0"/>
      <p:bldP spid="19" grpId="0"/>
      <p:bldP spid="22" grpId="0" animBg="1"/>
      <p:bldP spid="23" grpId="0"/>
      <p:bldP spid="24" grpId="0" animBg="1"/>
      <p:bldP spid="25" grpId="0"/>
      <p:bldP spid="29" grpId="0"/>
      <p:bldP spid="30" grpId="0"/>
      <p:bldP spid="31" grpId="0"/>
      <p:bldP spid="34" grpId="0" animBg="1"/>
      <p:bldP spid="35" grpId="0"/>
      <p:bldP spid="36" grpId="0"/>
      <p:bldP spid="37" grpId="0" animBg="1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3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2568-BA2F-EBC9-39FE-2519E434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4410-4624-0150-3493-F9699C3A1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 – Cross validation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87EE0-0B4B-6171-CB19-A18060C056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14,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73381B-B680-183A-3410-FFF58C914C1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24</a:t>
            </a:fld>
            <a:endParaRPr lang="en-US">
              <a:latin typeface="Raleway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F6516-030C-57A2-DE60-C7336B1BA4DE}"/>
              </a:ext>
            </a:extLst>
          </p:cNvPr>
          <p:cNvSpPr/>
          <p:nvPr/>
        </p:nvSpPr>
        <p:spPr>
          <a:xfrm>
            <a:off x="750640" y="3847655"/>
            <a:ext cx="2929007" cy="3177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F6E62-A87A-AD62-12FB-483B88E3F6AD}"/>
              </a:ext>
            </a:extLst>
          </p:cNvPr>
          <p:cNvSpPr txBox="1"/>
          <p:nvPr/>
        </p:nvSpPr>
        <p:spPr>
          <a:xfrm>
            <a:off x="870414" y="3262880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A8B96-A58A-CD4B-F6C4-45E0C249296B}"/>
              </a:ext>
            </a:extLst>
          </p:cNvPr>
          <p:cNvSpPr txBox="1"/>
          <p:nvPr/>
        </p:nvSpPr>
        <p:spPr>
          <a:xfrm rot="16200000">
            <a:off x="-627094" y="4908395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Samples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E2830-2DD4-0F46-41A2-C4F58A4D4E0D}"/>
              </a:ext>
            </a:extLst>
          </p:cNvPr>
          <p:cNvSpPr/>
          <p:nvPr/>
        </p:nvSpPr>
        <p:spPr>
          <a:xfrm>
            <a:off x="4453824" y="2524064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9D466C-D818-86BF-45F8-D537C796545B}"/>
              </a:ext>
            </a:extLst>
          </p:cNvPr>
          <p:cNvSpPr/>
          <p:nvPr/>
        </p:nvSpPr>
        <p:spPr>
          <a:xfrm>
            <a:off x="6996498" y="2524064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D0D6F-6B88-92D4-3063-C0E41752CBC4}"/>
              </a:ext>
            </a:extLst>
          </p:cNvPr>
          <p:cNvSpPr/>
          <p:nvPr/>
        </p:nvSpPr>
        <p:spPr>
          <a:xfrm>
            <a:off x="9539172" y="2524063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61FDDA-BDBA-93E8-95D9-82A55FD1D665}"/>
              </a:ext>
            </a:extLst>
          </p:cNvPr>
          <p:cNvSpPr/>
          <p:nvPr/>
        </p:nvSpPr>
        <p:spPr>
          <a:xfrm>
            <a:off x="12081846" y="2524063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AFA6-1317-88B5-7759-7C17C6BECDC8}"/>
              </a:ext>
            </a:extLst>
          </p:cNvPr>
          <p:cNvSpPr/>
          <p:nvPr/>
        </p:nvSpPr>
        <p:spPr>
          <a:xfrm>
            <a:off x="14624520" y="2524063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6BF815-B5F8-8B72-8457-D7FF7C4E47D4}"/>
              </a:ext>
            </a:extLst>
          </p:cNvPr>
          <p:cNvSpPr/>
          <p:nvPr/>
        </p:nvSpPr>
        <p:spPr>
          <a:xfrm>
            <a:off x="4453824" y="440283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A14CC3-24BE-7854-D0C3-3060C7D38785}"/>
              </a:ext>
            </a:extLst>
          </p:cNvPr>
          <p:cNvSpPr/>
          <p:nvPr/>
        </p:nvSpPr>
        <p:spPr>
          <a:xfrm>
            <a:off x="6996498" y="440283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1F7F81-4A00-3774-8CA0-06569E7A6A6D}"/>
              </a:ext>
            </a:extLst>
          </p:cNvPr>
          <p:cNvSpPr/>
          <p:nvPr/>
        </p:nvSpPr>
        <p:spPr>
          <a:xfrm>
            <a:off x="9539172" y="440283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2052E3-2AB2-5E3E-66AF-28AA0187E480}"/>
              </a:ext>
            </a:extLst>
          </p:cNvPr>
          <p:cNvSpPr/>
          <p:nvPr/>
        </p:nvSpPr>
        <p:spPr>
          <a:xfrm>
            <a:off x="12081846" y="440283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EBF4F5-CDB2-26F2-7ADA-B8E56842D5CD}"/>
              </a:ext>
            </a:extLst>
          </p:cNvPr>
          <p:cNvSpPr/>
          <p:nvPr/>
        </p:nvSpPr>
        <p:spPr>
          <a:xfrm>
            <a:off x="14624520" y="440283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484503-8BA7-5DA1-7BB5-DB9E053762E3}"/>
              </a:ext>
            </a:extLst>
          </p:cNvPr>
          <p:cNvSpPr/>
          <p:nvPr/>
        </p:nvSpPr>
        <p:spPr>
          <a:xfrm>
            <a:off x="4453824" y="5701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828C0A-F287-46C4-E983-EC1F1B7A5A9A}"/>
              </a:ext>
            </a:extLst>
          </p:cNvPr>
          <p:cNvSpPr/>
          <p:nvPr/>
        </p:nvSpPr>
        <p:spPr>
          <a:xfrm>
            <a:off x="6996498" y="5701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CCA33A-560F-E34C-F1E9-94882ACF34BC}"/>
              </a:ext>
            </a:extLst>
          </p:cNvPr>
          <p:cNvSpPr/>
          <p:nvPr/>
        </p:nvSpPr>
        <p:spPr>
          <a:xfrm>
            <a:off x="9539172" y="5701726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D4901D-873E-1E9F-FE1D-CB1AFE6062A5}"/>
              </a:ext>
            </a:extLst>
          </p:cNvPr>
          <p:cNvSpPr/>
          <p:nvPr/>
        </p:nvSpPr>
        <p:spPr>
          <a:xfrm>
            <a:off x="12081846" y="5701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D839E3-9093-18DF-6B77-B3CB99973EA4}"/>
              </a:ext>
            </a:extLst>
          </p:cNvPr>
          <p:cNvSpPr/>
          <p:nvPr/>
        </p:nvSpPr>
        <p:spPr>
          <a:xfrm>
            <a:off x="14624520" y="5701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D2C8EC-DF02-CE78-BB65-EAA8026AAB66}"/>
              </a:ext>
            </a:extLst>
          </p:cNvPr>
          <p:cNvSpPr/>
          <p:nvPr/>
        </p:nvSpPr>
        <p:spPr>
          <a:xfrm>
            <a:off x="4453824" y="7013960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F713BD-8361-9789-B8FB-552C25B2E670}"/>
              </a:ext>
            </a:extLst>
          </p:cNvPr>
          <p:cNvSpPr/>
          <p:nvPr/>
        </p:nvSpPr>
        <p:spPr>
          <a:xfrm>
            <a:off x="6996498" y="7013960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EB4BDE-871E-1924-87F8-9D2F245F83B5}"/>
              </a:ext>
            </a:extLst>
          </p:cNvPr>
          <p:cNvSpPr/>
          <p:nvPr/>
        </p:nvSpPr>
        <p:spPr>
          <a:xfrm>
            <a:off x="9539172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498C14-308D-4ECB-13BC-22CEEC4A5E9D}"/>
              </a:ext>
            </a:extLst>
          </p:cNvPr>
          <p:cNvSpPr/>
          <p:nvPr/>
        </p:nvSpPr>
        <p:spPr>
          <a:xfrm>
            <a:off x="12081846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045879-5A9B-15DC-04C2-A7894B660739}"/>
              </a:ext>
            </a:extLst>
          </p:cNvPr>
          <p:cNvSpPr/>
          <p:nvPr/>
        </p:nvSpPr>
        <p:spPr>
          <a:xfrm>
            <a:off x="14624520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84B631-E74B-C398-098E-3ECB3A5E302C}"/>
              </a:ext>
            </a:extLst>
          </p:cNvPr>
          <p:cNvSpPr/>
          <p:nvPr/>
        </p:nvSpPr>
        <p:spPr>
          <a:xfrm>
            <a:off x="4453824" y="834272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5DCE214-0411-5B5F-F26A-AEE626ABF06F}"/>
              </a:ext>
            </a:extLst>
          </p:cNvPr>
          <p:cNvSpPr/>
          <p:nvPr/>
        </p:nvSpPr>
        <p:spPr>
          <a:xfrm>
            <a:off x="6996498" y="8342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0A430A2-B6E0-E39F-7377-FC1766E08283}"/>
              </a:ext>
            </a:extLst>
          </p:cNvPr>
          <p:cNvSpPr/>
          <p:nvPr/>
        </p:nvSpPr>
        <p:spPr>
          <a:xfrm>
            <a:off x="9539172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B620BD-8EF1-8878-03D4-5D5EE3F99B81}"/>
              </a:ext>
            </a:extLst>
          </p:cNvPr>
          <p:cNvSpPr/>
          <p:nvPr/>
        </p:nvSpPr>
        <p:spPr>
          <a:xfrm>
            <a:off x="12081846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01CFC9-6D71-AC9D-1975-85FA399A1F11}"/>
              </a:ext>
            </a:extLst>
          </p:cNvPr>
          <p:cNvSpPr/>
          <p:nvPr/>
        </p:nvSpPr>
        <p:spPr>
          <a:xfrm>
            <a:off x="14624520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A74B085C-EF1D-AB5A-B0AE-23B14811A1DB}"/>
              </a:ext>
            </a:extLst>
          </p:cNvPr>
          <p:cNvSpPr/>
          <p:nvPr/>
        </p:nvSpPr>
        <p:spPr>
          <a:xfrm rot="16200000" flipV="1">
            <a:off x="9218485" y="-1443945"/>
            <a:ext cx="398601" cy="9927926"/>
          </a:xfrm>
          <a:prstGeom prst="leftBrace">
            <a:avLst>
              <a:gd name="adj1" fmla="val 0"/>
              <a:gd name="adj2" fmla="val 50000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F4B643-0532-0635-2414-05A39335CE19}"/>
              </a:ext>
            </a:extLst>
          </p:cNvPr>
          <p:cNvSpPr txBox="1"/>
          <p:nvPr/>
        </p:nvSpPr>
        <p:spPr>
          <a:xfrm>
            <a:off x="8367654" y="3749211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TRAIN (80%)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9CBE3A-8408-0806-D241-48204381040B}"/>
              </a:ext>
            </a:extLst>
          </p:cNvPr>
          <p:cNvSpPr txBox="1"/>
          <p:nvPr/>
        </p:nvSpPr>
        <p:spPr>
          <a:xfrm>
            <a:off x="14697028" y="3749211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TEST (20%)</a:t>
            </a:r>
          </a:p>
        </p:txBody>
      </p:sp>
      <p:pic>
        <p:nvPicPr>
          <p:cNvPr id="67" name="Google Shape;1210;p50">
            <a:extLst>
              <a:ext uri="{FF2B5EF4-FFF2-40B4-BE49-F238E27FC236}">
                <a16:creationId xmlns:a16="http://schemas.microsoft.com/office/drawing/2014/main" id="{27A3338C-8A27-A793-5E7B-B73E96339FC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3799421" y="5151226"/>
            <a:ext cx="584776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72C0B47-9A84-83A1-704C-F39FF4734911}"/>
              </a:ext>
            </a:extLst>
          </p:cNvPr>
          <p:cNvSpPr/>
          <p:nvPr/>
        </p:nvSpPr>
        <p:spPr>
          <a:xfrm>
            <a:off x="18366908" y="2737173"/>
            <a:ext cx="1059196" cy="6557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AC115BA-23E2-6469-1A6C-A492E0E884FD}"/>
              </a:ext>
            </a:extLst>
          </p:cNvPr>
          <p:cNvSpPr txBox="1"/>
          <p:nvPr/>
        </p:nvSpPr>
        <p:spPr>
          <a:xfrm>
            <a:off x="18578434" y="1923058"/>
            <a:ext cx="62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32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32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70" name="Left Brace 69">
            <a:extLst>
              <a:ext uri="{FF2B5EF4-FFF2-40B4-BE49-F238E27FC236}">
                <a16:creationId xmlns:a16="http://schemas.microsoft.com/office/drawing/2014/main" id="{C5E2BEFB-846A-EC31-5644-A4FAA85BEA25}"/>
              </a:ext>
            </a:extLst>
          </p:cNvPr>
          <p:cNvSpPr/>
          <p:nvPr/>
        </p:nvSpPr>
        <p:spPr>
          <a:xfrm rot="10800000" flipV="1">
            <a:off x="17167194" y="2191792"/>
            <a:ext cx="603050" cy="7302551"/>
          </a:xfrm>
          <a:prstGeom prst="leftBrace">
            <a:avLst>
              <a:gd name="adj1" fmla="val 0"/>
              <a:gd name="adj2" fmla="val 50000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D6359A-3675-F4F4-DC3E-5D162EE3434C}"/>
              </a:ext>
            </a:extLst>
          </p:cNvPr>
          <p:cNvSpPr txBox="1"/>
          <p:nvPr/>
        </p:nvSpPr>
        <p:spPr>
          <a:xfrm>
            <a:off x="4138306" y="1971635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25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1" grpId="0" animBg="1"/>
      <p:bldP spid="13" grpId="0" animBg="1"/>
      <p:bldP spid="26" grpId="0" animBg="1"/>
      <p:bldP spid="27" grpId="0" animBg="1"/>
      <p:bldP spid="2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8" grpId="0" animBg="1"/>
      <p:bldP spid="69" grpId="0"/>
      <p:bldP spid="70" grpId="0" animBg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D0579-ECC0-BA80-372E-54E0A3DD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6E45-8566-92EE-D2C7-9C00A9A7F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cross validation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D8F2E-1DCA-49C0-A378-F6E4028A64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14,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E6BE3-7EC3-FCBE-ABF7-697BE533133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25</a:t>
            </a:fld>
            <a:endParaRPr lang="en-US">
              <a:latin typeface="Raleway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2F5B4-BC8F-1E3C-23AA-B381E0759DC9}"/>
              </a:ext>
            </a:extLst>
          </p:cNvPr>
          <p:cNvSpPr txBox="1"/>
          <p:nvPr/>
        </p:nvSpPr>
        <p:spPr>
          <a:xfrm>
            <a:off x="1096023" y="3514397"/>
            <a:ext cx="82404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Holdout validation</a:t>
            </a:r>
            <a:br>
              <a:rPr lang="en-US" sz="4000" dirty="0">
                <a:latin typeface="Raleway" pitchFamily="2" charset="77"/>
              </a:rPr>
            </a:br>
            <a:br>
              <a:rPr lang="en-US" sz="4000" dirty="0">
                <a:latin typeface="Raleway" pitchFamily="2" charset="77"/>
              </a:rPr>
            </a:br>
            <a:endParaRPr lang="en-US" sz="40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K-fold cross validation</a:t>
            </a:r>
            <a:br>
              <a:rPr lang="en-US" sz="4000" dirty="0">
                <a:latin typeface="Raleway" pitchFamily="2" charset="77"/>
              </a:rPr>
            </a:br>
            <a:br>
              <a:rPr lang="en-US" sz="4000" dirty="0">
                <a:latin typeface="Raleway" pitchFamily="2" charset="77"/>
              </a:rPr>
            </a:br>
            <a:endParaRPr lang="en-US" sz="40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Leave-one-out cross </a:t>
            </a:r>
            <a:br>
              <a:rPr lang="en-US" sz="4000" dirty="0">
                <a:latin typeface="Raleway" pitchFamily="2" charset="77"/>
              </a:rPr>
            </a:br>
            <a:r>
              <a:rPr lang="en-US" sz="4000" dirty="0">
                <a:latin typeface="Raleway" pitchFamily="2" charset="77"/>
              </a:rPr>
              <a:t>validation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E389C1-72BD-985F-BAA3-5407345BBB42}"/>
              </a:ext>
            </a:extLst>
          </p:cNvPr>
          <p:cNvSpPr/>
          <p:nvPr/>
        </p:nvSpPr>
        <p:spPr>
          <a:xfrm>
            <a:off x="7455046" y="3471153"/>
            <a:ext cx="9927924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aleway" pitchFamily="2" charset="77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4304-088A-9FF0-7279-A584745604D0}"/>
              </a:ext>
            </a:extLst>
          </p:cNvPr>
          <p:cNvSpPr/>
          <p:nvPr/>
        </p:nvSpPr>
        <p:spPr>
          <a:xfrm>
            <a:off x="17625742" y="3471153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20%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6D14A7-300B-58CF-6AC2-C451B306B8FE}"/>
              </a:ext>
            </a:extLst>
          </p:cNvPr>
          <p:cNvSpPr/>
          <p:nvPr/>
        </p:nvSpPr>
        <p:spPr>
          <a:xfrm>
            <a:off x="7455046" y="532396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BC6305-9DD3-41D7-5CB2-3FF6A24CBAB7}"/>
              </a:ext>
            </a:extLst>
          </p:cNvPr>
          <p:cNvSpPr/>
          <p:nvPr/>
        </p:nvSpPr>
        <p:spPr>
          <a:xfrm>
            <a:off x="9997720" y="532396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88ACB9-811C-DCD3-3225-34E8BE411A82}"/>
              </a:ext>
            </a:extLst>
          </p:cNvPr>
          <p:cNvSpPr/>
          <p:nvPr/>
        </p:nvSpPr>
        <p:spPr>
          <a:xfrm>
            <a:off x="12540394" y="532396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935BCD-2F2E-5027-2C4E-04C897969924}"/>
              </a:ext>
            </a:extLst>
          </p:cNvPr>
          <p:cNvSpPr/>
          <p:nvPr/>
        </p:nvSpPr>
        <p:spPr>
          <a:xfrm>
            <a:off x="15083068" y="532396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63AA0-4563-313D-7CC3-722E45BEF406}"/>
              </a:ext>
            </a:extLst>
          </p:cNvPr>
          <p:cNvSpPr/>
          <p:nvPr/>
        </p:nvSpPr>
        <p:spPr>
          <a:xfrm>
            <a:off x="17625742" y="532396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1 Fold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3D6C4-5CDE-76FD-2D8E-3D7EF19AB4FA}"/>
              </a:ext>
            </a:extLst>
          </p:cNvPr>
          <p:cNvSpPr txBox="1"/>
          <p:nvPr/>
        </p:nvSpPr>
        <p:spPr>
          <a:xfrm>
            <a:off x="13345491" y="6454283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x K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41E1593-1752-4DD2-A0BA-E7A6B07AB7CC}"/>
              </a:ext>
            </a:extLst>
          </p:cNvPr>
          <p:cNvSpPr/>
          <p:nvPr/>
        </p:nvSpPr>
        <p:spPr>
          <a:xfrm rot="16200000" flipH="1" flipV="1">
            <a:off x="13455577" y="-128077"/>
            <a:ext cx="377814" cy="1278690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A376E-4B61-B77A-6062-4CBB8B5FA0DA}"/>
              </a:ext>
            </a:extLst>
          </p:cNvPr>
          <p:cNvSpPr txBox="1"/>
          <p:nvPr/>
        </p:nvSpPr>
        <p:spPr>
          <a:xfrm>
            <a:off x="18067807" y="2552049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91DC16-AC54-41C6-0F93-C9565B06E505}"/>
              </a:ext>
            </a:extLst>
          </p:cNvPr>
          <p:cNvSpPr txBox="1"/>
          <p:nvPr/>
        </p:nvSpPr>
        <p:spPr>
          <a:xfrm>
            <a:off x="11742136" y="25557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12B43A-8933-2EF1-DFF1-EB221533FC07}"/>
              </a:ext>
            </a:extLst>
          </p:cNvPr>
          <p:cNvSpPr/>
          <p:nvPr/>
        </p:nvSpPr>
        <p:spPr>
          <a:xfrm>
            <a:off x="7455046" y="7306321"/>
            <a:ext cx="11529840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aleway" pitchFamily="2" charset="77"/>
              </a:rPr>
              <a:t>N-1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22DBBB-6CA4-E92C-BEA6-9200593C02DE}"/>
              </a:ext>
            </a:extLst>
          </p:cNvPr>
          <p:cNvSpPr/>
          <p:nvPr/>
        </p:nvSpPr>
        <p:spPr>
          <a:xfrm>
            <a:off x="19168462" y="7331664"/>
            <a:ext cx="711275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D60443-4376-F1F8-2F3F-418749D4AC70}"/>
              </a:ext>
            </a:extLst>
          </p:cNvPr>
          <p:cNvSpPr txBox="1"/>
          <p:nvPr/>
        </p:nvSpPr>
        <p:spPr>
          <a:xfrm>
            <a:off x="13329449" y="8531155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x N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A39364-FB93-7EA8-FD4E-ED8A03CF988D}"/>
              </a:ext>
            </a:extLst>
          </p:cNvPr>
          <p:cNvSpPr/>
          <p:nvPr/>
        </p:nvSpPr>
        <p:spPr>
          <a:xfrm rot="16200000" flipH="1" flipV="1">
            <a:off x="13455577" y="1948795"/>
            <a:ext cx="377814" cy="1278690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8BCF6D-676F-CFE9-5B24-B9A285EA427A}"/>
              </a:ext>
            </a:extLst>
          </p:cNvPr>
          <p:cNvSpPr txBox="1"/>
          <p:nvPr/>
        </p:nvSpPr>
        <p:spPr>
          <a:xfrm>
            <a:off x="11968450" y="4639655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K-1 Folds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535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EAD6-5C71-0C44-B0C8-84F7E1E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988E-8696-69DE-1F68-96CBA35BF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88" y="4976183"/>
            <a:ext cx="7131965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4AA7B-F367-36FF-98B4-BA8834B4E3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768B4E-E035-08A8-67C2-7E2BCC01010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04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F68C6-6592-52DC-1275-378B42D34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502D-2559-7E5E-89E2-1BBCAE465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A8F1A-0F87-E60A-C414-22DC44CD4A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472ECF-ECEB-4B68-5224-2D1116145C2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8ECEA515-A72F-997E-EC0F-7AE0DE64BA6B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</a:rPr>
              <a:t>matrix.html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96B9BE-6BFA-BD72-903C-AC09DE1E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90F1DB-0FB2-F180-9D35-464429B0BFB7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A69D5-FA80-6927-3AA7-EED6B6B07EFC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FFC29-6D6F-AC8B-BBE8-722439D013E6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4C3AA-B9F0-4AD1-824C-D849A7E5007A}"/>
              </a:ext>
            </a:extLst>
          </p:cNvPr>
          <p:cNvSpPr/>
          <p:nvPr/>
        </p:nvSpPr>
        <p:spPr>
          <a:xfrm>
            <a:off x="8387617" y="5798656"/>
            <a:ext cx="11770375" cy="3537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42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E1F2-C389-F3D5-7CDF-85C32555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00C6-2372-4B24-2DEA-01A71F5A1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AE31F-8A3F-D1AA-E0E4-03BB138457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0288D1-7891-84EA-D006-FD4B2C3FA4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A902A78D-BE93-17B3-3918-6F6FB23CACD6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</a:rPr>
              <a:t>matrix.html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311D58-6D86-0957-E88B-916F1D4A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2F0EFB-448C-5677-2196-336D7D8334F4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70ED7-D401-1217-1830-46E37F8C4BBE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8820E-0F1B-9415-7143-5AAB3189D119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CCA1E-6B8B-347D-2934-C2C171658083}"/>
              </a:ext>
            </a:extLst>
          </p:cNvPr>
          <p:cNvSpPr/>
          <p:nvPr/>
        </p:nvSpPr>
        <p:spPr>
          <a:xfrm>
            <a:off x="8387617" y="7029793"/>
            <a:ext cx="11770375" cy="2306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3667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555B7-BB9B-4D3D-C1FC-624C8D58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0FBC-6B32-68A4-CB26-55F524024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225-47E5-20FD-3931-363A097BE7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14,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6DDF81-A314-6CFC-9C96-3ED9A599FD9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29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10B0971D-EEC1-E13C-059A-B78BF651B6D6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1014D4-594D-9C64-4250-5BCA3A79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DF327C-A355-7BC2-25E3-8E25CDE7BA0C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AB01D-912C-5E16-F5DD-AF4ABBB05399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69D3A-FECA-F992-E301-1B2F72E86333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51494-5FAE-798A-3335-1539BD60AF3B}"/>
              </a:ext>
            </a:extLst>
          </p:cNvPr>
          <p:cNvSpPr/>
          <p:nvPr/>
        </p:nvSpPr>
        <p:spPr>
          <a:xfrm>
            <a:off x="8387617" y="7993343"/>
            <a:ext cx="11770375" cy="1343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487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FDC1-FAC6-A646-6773-ABB224FDF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486F00F0-A697-A1C9-D0BB-7FEEAF90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206" y="5831765"/>
            <a:ext cx="9682601" cy="3851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A4CF-D412-56B5-CC4E-C223593AD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A2D640-3896-8198-A6B9-BF05B79AFA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56CF3A-A211-6379-923B-8047533814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91CC12-2052-51A9-AA3D-2841F0F11BDF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A107-1129-09F1-87F9-CF9652A2E919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A2C1865-4F6C-B2A8-89E3-0B82A0A0E0A4}"/>
              </a:ext>
            </a:extLst>
          </p:cNvPr>
          <p:cNvSpPr/>
          <p:nvPr/>
        </p:nvSpPr>
        <p:spPr>
          <a:xfrm>
            <a:off x="12472885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pic>
        <p:nvPicPr>
          <p:cNvPr id="118" name="Picture 117" descr="A diagram of a model&#10;&#10;Description automatically generated">
            <a:extLst>
              <a:ext uri="{FF2B5EF4-FFF2-40B4-BE49-F238E27FC236}">
                <a16:creationId xmlns:a16="http://schemas.microsoft.com/office/drawing/2014/main" id="{44DD551B-43B2-01BA-37FA-1B05AC659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75" y="5853712"/>
            <a:ext cx="9360047" cy="3800935"/>
          </a:xfrm>
          <a:prstGeom prst="rect">
            <a:avLst/>
          </a:prstGeom>
        </p:spPr>
      </p:pic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53D051C1-0D17-AE93-919D-4D4F7006E614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69E0E9E1-31BA-E204-BDE6-46FA7A64CE2B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rot="16200000" flipH="1">
            <a:off x="12186263" y="1316854"/>
            <a:ext cx="637636" cy="441760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FC1696-D212-1C5D-8B44-2ADBC6590536}"/>
              </a:ext>
            </a:extLst>
          </p:cNvPr>
          <p:cNvSpPr txBox="1"/>
          <p:nvPr/>
        </p:nvSpPr>
        <p:spPr>
          <a:xfrm>
            <a:off x="438675" y="9393037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Labeled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2CD5F-2B67-BD80-D571-309C394A3990}"/>
              </a:ext>
            </a:extLst>
          </p:cNvPr>
          <p:cNvSpPr txBox="1"/>
          <p:nvPr/>
        </p:nvSpPr>
        <p:spPr>
          <a:xfrm>
            <a:off x="10430814" y="939303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Unlabeled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45FA4-2F3C-62CD-CA15-EF6D351B66BF}"/>
              </a:ext>
            </a:extLst>
          </p:cNvPr>
          <p:cNvSpPr/>
          <p:nvPr/>
        </p:nvSpPr>
        <p:spPr>
          <a:xfrm>
            <a:off x="10331424" y="3379304"/>
            <a:ext cx="9169151" cy="6698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89617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FDA8-0114-CDAB-8EC7-077C132B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F572-E997-5B63-4D89-01EDB6564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BC8F3-6BA2-69FD-0E24-1FB89C0C6A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14,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8D33F8-0ADD-A659-8B19-A306DD776D8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30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FA0A73C7-1F21-2E31-A486-D9815E6D8C3F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DAF49D-09DC-1966-7B3A-CD511071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10113-934F-F486-CC6D-58D8F6C7AEC5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D74B8-24DA-CEA4-F2A5-93E67CA08D08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BE8AD-B5F6-6013-DB32-C986D1106327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</p:spTree>
    <p:extLst>
      <p:ext uri="{BB962C8B-B14F-4D97-AF65-F5344CB8AC3E}">
        <p14:creationId xmlns:p14="http://schemas.microsoft.com/office/powerpoint/2010/main" val="167663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2D73C-A84B-D92C-2B5A-5A05AC06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BFF2-657B-0B17-865F-745281C0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20127304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Caution: evaluating performance in unbalanced data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0FBC0-DCAE-5685-50E9-59AEF5F7D6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14,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9F9E3A-ACDB-FD3B-55EA-30B9F57968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31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3FC72702-1E75-8103-A3E0-BCC4D10C11AE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E8362E-66D8-D939-EC5F-72E381D4A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89738"/>
              </p:ext>
            </p:extLst>
          </p:nvPr>
        </p:nvGraphicFramePr>
        <p:xfrm>
          <a:off x="785580" y="3429649"/>
          <a:ext cx="3174820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410">
                  <a:extLst>
                    <a:ext uri="{9D8B030D-6E8A-4147-A177-3AD203B41FA5}">
                      <a16:colId xmlns:a16="http://schemas.microsoft.com/office/drawing/2014/main" val="2386072456"/>
                    </a:ext>
                  </a:extLst>
                </a:gridCol>
                <a:gridCol w="1587410">
                  <a:extLst>
                    <a:ext uri="{9D8B030D-6E8A-4147-A177-3AD203B41FA5}">
                      <a16:colId xmlns:a16="http://schemas.microsoft.com/office/drawing/2014/main" val="4220219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Y</a:t>
                      </a:r>
                      <a:r>
                        <a:rPr lang="en-US" b="1" baseline="-25000" dirty="0" err="1"/>
                        <a:t>p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849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559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73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988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28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37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4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37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236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408496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6250B7-51C4-F8F0-044B-A7552E15ECDD}"/>
              </a:ext>
            </a:extLst>
          </p:cNvPr>
          <p:cNvSpPr txBox="1"/>
          <p:nvPr/>
        </p:nvSpPr>
        <p:spPr>
          <a:xfrm>
            <a:off x="438675" y="2138016"/>
            <a:ext cx="5119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Unbalanced data: </a:t>
            </a:r>
          </a:p>
          <a:p>
            <a:r>
              <a:rPr lang="en-US" sz="2800" dirty="0">
                <a:latin typeface="Raleway" pitchFamily="2" charset="77"/>
              </a:rPr>
              <a:t>80% controls &amp; 20% cases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A2D0F-249F-55D0-5F0D-2ADB580E0B5F}"/>
              </a:ext>
            </a:extLst>
          </p:cNvPr>
          <p:cNvSpPr txBox="1"/>
          <p:nvPr/>
        </p:nvSpPr>
        <p:spPr>
          <a:xfrm>
            <a:off x="5793507" y="5888000"/>
            <a:ext cx="39501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Y = </a:t>
            </a:r>
            <a:r>
              <a:rPr lang="en-US" sz="2800" dirty="0" err="1">
                <a:latin typeface="Raleway" pitchFamily="2" charset="77"/>
              </a:rPr>
              <a:t>Y</a:t>
            </a:r>
            <a:r>
              <a:rPr lang="en-US" sz="2800" baseline="-25000" dirty="0" err="1">
                <a:latin typeface="Raleway" pitchFamily="2" charset="77"/>
              </a:rPr>
              <a:t>p</a:t>
            </a:r>
            <a:r>
              <a:rPr lang="en-US" sz="2800" baseline="-25000" dirty="0">
                <a:latin typeface="Raleway" pitchFamily="2" charset="77"/>
              </a:rPr>
              <a:t> </a:t>
            </a:r>
            <a:r>
              <a:rPr lang="en-US" sz="2800" dirty="0">
                <a:latin typeface="Raleway" pitchFamily="2" charset="77"/>
              </a:rPr>
              <a:t>: 8</a:t>
            </a:r>
          </a:p>
          <a:p>
            <a:pPr algn="ctr"/>
            <a:r>
              <a:rPr lang="en-US" sz="2800" dirty="0">
                <a:latin typeface="Raleway" pitchFamily="2" charset="77"/>
              </a:rPr>
              <a:t>Y ≠ </a:t>
            </a:r>
            <a:r>
              <a:rPr lang="en-US" sz="2800" dirty="0" err="1">
                <a:latin typeface="Raleway" pitchFamily="2" charset="77"/>
              </a:rPr>
              <a:t>Y</a:t>
            </a:r>
            <a:r>
              <a:rPr lang="en-US" sz="2800" baseline="-25000" dirty="0" err="1">
                <a:latin typeface="Raleway" pitchFamily="2" charset="77"/>
              </a:rPr>
              <a:t>p</a:t>
            </a:r>
            <a:r>
              <a:rPr lang="en-US" sz="2800" dirty="0">
                <a:latin typeface="Raleway" pitchFamily="2" charset="77"/>
              </a:rPr>
              <a:t> : 2</a:t>
            </a:r>
          </a:p>
          <a:p>
            <a:pPr algn="ctr"/>
            <a:endParaRPr lang="en-US" sz="2800" dirty="0">
              <a:latin typeface="Raleway" pitchFamily="2" charset="77"/>
            </a:endParaRPr>
          </a:p>
          <a:p>
            <a:pPr algn="ctr"/>
            <a:r>
              <a:rPr lang="en-US" sz="2800" dirty="0">
                <a:latin typeface="Raleway" pitchFamily="2" charset="77"/>
              </a:rPr>
              <a:t>Accuracy = 8/10 = </a:t>
            </a:r>
            <a:r>
              <a:rPr lang="en-US" sz="2800" b="1" dirty="0">
                <a:latin typeface="Raleway" pitchFamily="2" charset="77"/>
              </a:rPr>
              <a:t>80%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7A085-A9C8-2094-FB7B-C190193DDE1B}"/>
              </a:ext>
            </a:extLst>
          </p:cNvPr>
          <p:cNvSpPr txBox="1"/>
          <p:nvPr/>
        </p:nvSpPr>
        <p:spPr>
          <a:xfrm>
            <a:off x="5481153" y="3873952"/>
            <a:ext cx="5567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Is this a good prediction model?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14C9B-335D-276E-3599-01D8A8CC338C}"/>
              </a:ext>
            </a:extLst>
          </p:cNvPr>
          <p:cNvSpPr txBox="1"/>
          <p:nvPr/>
        </p:nvSpPr>
        <p:spPr>
          <a:xfrm>
            <a:off x="11341768" y="9328268"/>
            <a:ext cx="873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aleway" pitchFamily="2" charset="77"/>
              </a:rPr>
              <a:t>Choosing the correct evaluation metrics is critical</a:t>
            </a:r>
          </a:p>
        </p:txBody>
      </p:sp>
      <p:pic>
        <p:nvPicPr>
          <p:cNvPr id="16" name="Google Shape;1210;p50">
            <a:extLst>
              <a:ext uri="{FF2B5EF4-FFF2-40B4-BE49-F238E27FC236}">
                <a16:creationId xmlns:a16="http://schemas.microsoft.com/office/drawing/2014/main" id="{039965CF-71F2-EF35-BAE4-FF087C3864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297601" y="5847108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10;p50">
            <a:extLst>
              <a:ext uri="{FF2B5EF4-FFF2-40B4-BE49-F238E27FC236}">
                <a16:creationId xmlns:a16="http://schemas.microsoft.com/office/drawing/2014/main" id="{A6A091F8-7543-44E2-342E-20E2D8170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952170" y="5847108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761360F-1171-B835-B9B5-0E74F596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086" y="2034554"/>
            <a:ext cx="8072106" cy="38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DDD762-1530-35A6-03BB-5842659D0554}"/>
              </a:ext>
            </a:extLst>
          </p:cNvPr>
          <p:cNvSpPr txBox="1"/>
          <p:nvPr/>
        </p:nvSpPr>
        <p:spPr>
          <a:xfrm>
            <a:off x="13337728" y="6000685"/>
            <a:ext cx="5647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Precision =  0%</a:t>
            </a:r>
          </a:p>
          <a:p>
            <a:r>
              <a:rPr lang="en-US" sz="2800" dirty="0">
                <a:latin typeface="Raleway" pitchFamily="2" charset="77"/>
              </a:rPr>
              <a:t>Sensitivity (Recall) = 0%</a:t>
            </a:r>
          </a:p>
        </p:txBody>
      </p:sp>
      <p:pic>
        <p:nvPicPr>
          <p:cNvPr id="21" name="Picture 20" descr="Black text on a white background&#10;&#10;Description automatically generated">
            <a:extLst>
              <a:ext uri="{FF2B5EF4-FFF2-40B4-BE49-F238E27FC236}">
                <a16:creationId xmlns:a16="http://schemas.microsoft.com/office/drawing/2014/main" id="{B7B7DE59-BC93-FE2B-D86C-D7B1D7185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9846" y="7392230"/>
            <a:ext cx="5600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7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162D2-77ED-74FC-A744-F423AC4D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5A1D-DC35-317B-0F5C-BA0E64A26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/>
              <a:t>Receiver Operating Characteristic (ROC) Curve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3B950-9A17-BA52-0FE6-BA352B4639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A5139F-7AD3-511D-8DA0-DB52A530723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04F69-A6FF-B382-7DF6-6AB0FF16D5FC}"/>
              </a:ext>
            </a:extLst>
          </p:cNvPr>
          <p:cNvSpPr txBox="1"/>
          <p:nvPr/>
        </p:nvSpPr>
        <p:spPr>
          <a:xfrm>
            <a:off x="483859" y="2810586"/>
            <a:ext cx="102958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Primarily used to evaluate threshold cutoffs to interpret continuous predictions as binary decisions.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Imagine we built a prediction model that predicts the probability of having a disease between 0-1. Consider the following thresholds: </a:t>
            </a: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5" name="Google Shape;363;p20">
            <a:extLst>
              <a:ext uri="{FF2B5EF4-FFF2-40B4-BE49-F238E27FC236}">
                <a16:creationId xmlns:a16="http://schemas.microsoft.com/office/drawing/2014/main" id="{9BB1E46F-195C-322A-E2BA-E97150F2C50D}"/>
              </a:ext>
            </a:extLst>
          </p:cNvPr>
          <p:cNvSpPr/>
          <p:nvPr/>
        </p:nvSpPr>
        <p:spPr>
          <a:xfrm>
            <a:off x="12953817" y="836822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How to explain the ROC AUC score and ROC curve?">
            <a:extLst>
              <a:ext uri="{FF2B5EF4-FFF2-40B4-BE49-F238E27FC236}">
                <a16:creationId xmlns:a16="http://schemas.microsoft.com/office/drawing/2014/main" id="{AF5DDBC0-A57D-FD05-FC68-28FB7CD67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8" r="16833" b="9842"/>
          <a:stretch/>
        </p:blipFill>
        <p:spPr bwMode="auto">
          <a:xfrm>
            <a:off x="12801600" y="2405306"/>
            <a:ext cx="7236338" cy="65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FEF19449-A752-4743-0FA2-93ACDDE223AE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</a:t>
            </a: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https://</a:t>
            </a:r>
            <a:r>
              <a:rPr lang="en-CA" sz="2000" dirty="0" err="1">
                <a:solidFill>
                  <a:srgbClr val="666666"/>
                </a:solidFill>
                <a:latin typeface="Raleway" pitchFamily="2" charset="77"/>
              </a:rPr>
              <a:t>www.evidentlyai.com</a:t>
            </a: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/classification-metrics/explain-roc-curve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43566-D87C-4556-4F02-2C0E06387F5C}"/>
              </a:ext>
            </a:extLst>
          </p:cNvPr>
          <p:cNvSpPr txBox="1"/>
          <p:nvPr/>
        </p:nvSpPr>
        <p:spPr>
          <a:xfrm rot="16200000">
            <a:off x="10605112" y="5805049"/>
            <a:ext cx="282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True Positive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07B2D-6524-A175-52EB-A217A6F0F23A}"/>
              </a:ext>
            </a:extLst>
          </p:cNvPr>
          <p:cNvSpPr txBox="1"/>
          <p:nvPr/>
        </p:nvSpPr>
        <p:spPr>
          <a:xfrm>
            <a:off x="14336843" y="9285744"/>
            <a:ext cx="3361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False Positive Rate</a:t>
            </a:r>
          </a:p>
          <a:p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9E45F-BB19-E653-D32F-464DB692C20C}"/>
              </a:ext>
            </a:extLst>
          </p:cNvPr>
          <p:cNvSpPr txBox="1"/>
          <p:nvPr/>
        </p:nvSpPr>
        <p:spPr>
          <a:xfrm>
            <a:off x="12801600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44AC3-750D-4BFC-4A5F-98D4C14A53BD}"/>
              </a:ext>
            </a:extLst>
          </p:cNvPr>
          <p:cNvSpPr txBox="1"/>
          <p:nvPr/>
        </p:nvSpPr>
        <p:spPr>
          <a:xfrm>
            <a:off x="15335453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0.5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2D011-6109-29A4-D224-5B1F73C266B0}"/>
              </a:ext>
            </a:extLst>
          </p:cNvPr>
          <p:cNvSpPr txBox="1"/>
          <p:nvPr/>
        </p:nvSpPr>
        <p:spPr>
          <a:xfrm>
            <a:off x="17869306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1.0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45C3E-585B-73ED-D586-466A040B1D50}"/>
              </a:ext>
            </a:extLst>
          </p:cNvPr>
          <p:cNvSpPr txBox="1"/>
          <p:nvPr/>
        </p:nvSpPr>
        <p:spPr>
          <a:xfrm>
            <a:off x="12212884" y="8547640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ABD11-FA6B-45ED-9C96-42F042C153CC}"/>
              </a:ext>
            </a:extLst>
          </p:cNvPr>
          <p:cNvSpPr txBox="1"/>
          <p:nvPr/>
        </p:nvSpPr>
        <p:spPr>
          <a:xfrm>
            <a:off x="12212884" y="5888351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0.5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BB3B2-E6C1-8F88-AC17-BFEC76ED74ED}"/>
              </a:ext>
            </a:extLst>
          </p:cNvPr>
          <p:cNvSpPr txBox="1"/>
          <p:nvPr/>
        </p:nvSpPr>
        <p:spPr>
          <a:xfrm>
            <a:off x="12212884" y="3229063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1.0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7" name="Google Shape;363;p20">
            <a:extLst>
              <a:ext uri="{FF2B5EF4-FFF2-40B4-BE49-F238E27FC236}">
                <a16:creationId xmlns:a16="http://schemas.microsoft.com/office/drawing/2014/main" id="{7B4E8FE3-9462-E3E7-5FFC-C90B06DF2270}"/>
              </a:ext>
            </a:extLst>
          </p:cNvPr>
          <p:cNvSpPr/>
          <p:nvPr/>
        </p:nvSpPr>
        <p:spPr>
          <a:xfrm>
            <a:off x="12830496" y="8543367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B005DC9B-819A-1205-95F3-2AC3A1E7F75A}"/>
              </a:ext>
            </a:extLst>
          </p:cNvPr>
          <p:cNvSpPr/>
          <p:nvPr/>
        </p:nvSpPr>
        <p:spPr>
          <a:xfrm>
            <a:off x="14968548" y="4299335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6BA32A14-6813-7F8E-9A15-04F30CB97A63}"/>
              </a:ext>
            </a:extLst>
          </p:cNvPr>
          <p:cNvSpPr/>
          <p:nvPr/>
        </p:nvSpPr>
        <p:spPr>
          <a:xfrm>
            <a:off x="18486549" y="3139104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22612F-69D5-AB89-91BB-D5D2C8222665}"/>
              </a:ext>
            </a:extLst>
          </p:cNvPr>
          <p:cNvSpPr txBox="1"/>
          <p:nvPr/>
        </p:nvSpPr>
        <p:spPr>
          <a:xfrm>
            <a:off x="13165797" y="8128474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1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F719FF-FBC7-40AB-BCA5-2EC9A9917068}"/>
              </a:ext>
            </a:extLst>
          </p:cNvPr>
          <p:cNvSpPr txBox="1"/>
          <p:nvPr/>
        </p:nvSpPr>
        <p:spPr>
          <a:xfrm>
            <a:off x="15080614" y="3656657"/>
            <a:ext cx="40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A343D-0BD7-B0D0-B38F-745D16C3E015}"/>
              </a:ext>
            </a:extLst>
          </p:cNvPr>
          <p:cNvSpPr txBox="1"/>
          <p:nvPr/>
        </p:nvSpPr>
        <p:spPr>
          <a:xfrm>
            <a:off x="18082271" y="276068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D8869-C3AB-6E4B-3C8A-57F8C4309173}"/>
              </a:ext>
            </a:extLst>
          </p:cNvPr>
          <p:cNvSpPr txBox="1"/>
          <p:nvPr/>
        </p:nvSpPr>
        <p:spPr>
          <a:xfrm>
            <a:off x="477368" y="6226873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1) X &gt; 1: TPR = 0, FPR = 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A78A24-CBC9-07E6-3144-382FCD57B2F5}"/>
              </a:ext>
            </a:extLst>
          </p:cNvPr>
          <p:cNvSpPr txBox="1"/>
          <p:nvPr/>
        </p:nvSpPr>
        <p:spPr>
          <a:xfrm>
            <a:off x="477368" y="7459348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2) X &gt; 0.5: TPR = 0.8, FPR = 0.45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F1B58-9EEF-8A4E-F5B5-4AD4CA1E01FF}"/>
              </a:ext>
            </a:extLst>
          </p:cNvPr>
          <p:cNvSpPr txBox="1"/>
          <p:nvPr/>
        </p:nvSpPr>
        <p:spPr>
          <a:xfrm>
            <a:off x="477368" y="8691822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2) X &gt; 0.5: TPR = 0.8, FPR = 0.45</a:t>
            </a:r>
          </a:p>
        </p:txBody>
      </p:sp>
    </p:spTree>
    <p:extLst>
      <p:ext uri="{BB962C8B-B14F-4D97-AF65-F5344CB8AC3E}">
        <p14:creationId xmlns:p14="http://schemas.microsoft.com/office/powerpoint/2010/main" val="34789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9B0DB-ABA5-0192-933A-8F35B2F9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01AC-0A5F-BAA9-9FED-0F047FB2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/>
              <a:t>Receiver Operating Characteristic (ROC) Curve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DE06C-8CC2-C244-BD67-BE95B5DCF1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0DF74C-C587-5BD5-9A01-C9AB308E53B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2EFACE7-FC83-3ADA-84B1-EB173EDF6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822" y="2277979"/>
            <a:ext cx="7644064" cy="76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9B102F-884A-01DE-F433-17BBEC9AFD3A}"/>
              </a:ext>
            </a:extLst>
          </p:cNvPr>
          <p:cNvSpPr txBox="1"/>
          <p:nvPr/>
        </p:nvSpPr>
        <p:spPr>
          <a:xfrm>
            <a:off x="438675" y="3794195"/>
            <a:ext cx="102958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Primarily used to evaluate threshold cutoffs to interpret continuous predictions as binary decisions.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Area under ROC (AUROC) is a measure of accuracy across all thresholds.</a:t>
            </a:r>
          </a:p>
          <a:p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5" name="Google Shape;363;p20">
            <a:extLst>
              <a:ext uri="{FF2B5EF4-FFF2-40B4-BE49-F238E27FC236}">
                <a16:creationId xmlns:a16="http://schemas.microsoft.com/office/drawing/2014/main" id="{B239B209-860C-FC97-56F0-B0A01BD0C9AA}"/>
              </a:ext>
            </a:extLst>
          </p:cNvPr>
          <p:cNvSpPr/>
          <p:nvPr/>
        </p:nvSpPr>
        <p:spPr>
          <a:xfrm>
            <a:off x="12953817" y="836822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377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8FE04-D9B1-5A1F-9122-C274061E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442B-62EF-4C60-0B9B-A13C31004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7038" y="4976183"/>
            <a:ext cx="13844336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Pitfalls in applying machine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0A5AB-C3D7-DCE2-8C6A-21A11903A4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7BBF36-8FC0-275F-959A-63866663AAE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04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D364B-5AFB-D14E-3619-1D9326FD4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5520-F337-B2B2-B7E5-7E4943014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491" y="4591173"/>
            <a:ext cx="17970624" cy="738817"/>
          </a:xfrm>
        </p:spPr>
        <p:txBody>
          <a:bodyPr>
            <a:noAutofit/>
          </a:bodyPr>
          <a:lstStyle/>
          <a:p>
            <a:r>
              <a:rPr lang="en-US" sz="5400" b="0" dirty="0">
                <a:latin typeface="Raleway" pitchFamily="2" charset="77"/>
              </a:rPr>
              <a:t>Often the main consequence of making a mistake in applying machine learning is, rather than receiving an error message, you get really good performance.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BE945-F48E-9A25-A88A-B37DE4F729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6AF39B-4E91-A722-9F50-27D8635B5E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Google Shape;1297;p53">
            <a:extLst>
              <a:ext uri="{FF2B5EF4-FFF2-40B4-BE49-F238E27FC236}">
                <a16:creationId xmlns:a16="http://schemas.microsoft.com/office/drawing/2014/main" id="{4D3B1D0A-18D2-BDB0-C8DD-BA1E9E5399DF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9927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CF72-523C-CCB8-2B34-63D35701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4185C-973A-1A57-221F-7CECD2DB28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EADD9A-AFE7-6BFE-0059-C84F0DBE87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4802BF-9089-C83E-E8BD-6F5D59276C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Raleway" pitchFamily="2" charset="77"/>
              </a:rPr>
              <a:t>1. Distributional differences </a:t>
            </a:r>
            <a:r>
              <a:rPr lang="en-US" dirty="0">
                <a:latin typeface="Raleway" pitchFamily="2" charset="77"/>
              </a:rPr>
              <a:t>between training, test and prediction sets</a:t>
            </a:r>
            <a:endParaRPr lang="en-US" dirty="0"/>
          </a:p>
        </p:txBody>
      </p:sp>
      <p:sp>
        <p:nvSpPr>
          <p:cNvPr id="10" name="Google Shape;363;p20">
            <a:extLst>
              <a:ext uri="{FF2B5EF4-FFF2-40B4-BE49-F238E27FC236}">
                <a16:creationId xmlns:a16="http://schemas.microsoft.com/office/drawing/2014/main" id="{89BD3F2F-FDC1-4D94-6A7C-8240AB744D28}"/>
              </a:ext>
            </a:extLst>
          </p:cNvPr>
          <p:cNvSpPr/>
          <p:nvPr/>
        </p:nvSpPr>
        <p:spPr>
          <a:xfrm rot="489434">
            <a:off x="546438" y="607368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EAC04-28A3-206B-C4D1-0A8B0E31A99D}"/>
              </a:ext>
            </a:extLst>
          </p:cNvPr>
          <p:cNvSpPr txBox="1"/>
          <p:nvPr/>
        </p:nvSpPr>
        <p:spPr>
          <a:xfrm>
            <a:off x="10464459" y="215402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13" name="Google Shape;363;p20">
            <a:extLst>
              <a:ext uri="{FF2B5EF4-FFF2-40B4-BE49-F238E27FC236}">
                <a16:creationId xmlns:a16="http://schemas.microsoft.com/office/drawing/2014/main" id="{F5B82A7A-E08A-BF99-6723-FBF69AADDB14}"/>
              </a:ext>
            </a:extLst>
          </p:cNvPr>
          <p:cNvSpPr/>
          <p:nvPr/>
        </p:nvSpPr>
        <p:spPr>
          <a:xfrm rot="489434">
            <a:off x="907384" y="57448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3;p20">
            <a:extLst>
              <a:ext uri="{FF2B5EF4-FFF2-40B4-BE49-F238E27FC236}">
                <a16:creationId xmlns:a16="http://schemas.microsoft.com/office/drawing/2014/main" id="{2E8516A0-CBBB-79DD-1303-4CA0B5E4A752}"/>
              </a:ext>
            </a:extLst>
          </p:cNvPr>
          <p:cNvSpPr/>
          <p:nvPr/>
        </p:nvSpPr>
        <p:spPr>
          <a:xfrm rot="489434">
            <a:off x="907384" y="616191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3;p20">
            <a:extLst>
              <a:ext uri="{FF2B5EF4-FFF2-40B4-BE49-F238E27FC236}">
                <a16:creationId xmlns:a16="http://schemas.microsoft.com/office/drawing/2014/main" id="{4507D06E-4C67-F5A4-ABBF-41FFA12CFF3C}"/>
              </a:ext>
            </a:extLst>
          </p:cNvPr>
          <p:cNvSpPr/>
          <p:nvPr/>
        </p:nvSpPr>
        <p:spPr>
          <a:xfrm rot="489434">
            <a:off x="698838" y="653087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63;p20">
            <a:extLst>
              <a:ext uri="{FF2B5EF4-FFF2-40B4-BE49-F238E27FC236}">
                <a16:creationId xmlns:a16="http://schemas.microsoft.com/office/drawing/2014/main" id="{3A4D7681-0EFD-5087-3713-C358642382C6}"/>
              </a:ext>
            </a:extLst>
          </p:cNvPr>
          <p:cNvSpPr/>
          <p:nvPr/>
        </p:nvSpPr>
        <p:spPr>
          <a:xfrm rot="489434">
            <a:off x="394040" y="637045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3;p20">
            <a:extLst>
              <a:ext uri="{FF2B5EF4-FFF2-40B4-BE49-F238E27FC236}">
                <a16:creationId xmlns:a16="http://schemas.microsoft.com/office/drawing/2014/main" id="{E1DB8453-0721-67EC-1BE0-9390E42C0393}"/>
              </a:ext>
            </a:extLst>
          </p:cNvPr>
          <p:cNvSpPr/>
          <p:nvPr/>
        </p:nvSpPr>
        <p:spPr>
          <a:xfrm rot="489434">
            <a:off x="281746" y="673942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7CED5C6F-BB0A-1BDB-D7A4-6E267067E67C}"/>
              </a:ext>
            </a:extLst>
          </p:cNvPr>
          <p:cNvSpPr/>
          <p:nvPr/>
        </p:nvSpPr>
        <p:spPr>
          <a:xfrm rot="489434">
            <a:off x="586543" y="696401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875B937D-43B5-96C7-BF0A-E840CBC8111F}"/>
              </a:ext>
            </a:extLst>
          </p:cNvPr>
          <p:cNvSpPr/>
          <p:nvPr/>
        </p:nvSpPr>
        <p:spPr>
          <a:xfrm rot="489434">
            <a:off x="265703" y="712443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63;p20">
            <a:extLst>
              <a:ext uri="{FF2B5EF4-FFF2-40B4-BE49-F238E27FC236}">
                <a16:creationId xmlns:a16="http://schemas.microsoft.com/office/drawing/2014/main" id="{0B30E6B9-7075-4F4A-B9C0-B79BD8262C2F}"/>
              </a:ext>
            </a:extLst>
          </p:cNvPr>
          <p:cNvSpPr/>
          <p:nvPr/>
        </p:nvSpPr>
        <p:spPr>
          <a:xfrm rot="489434">
            <a:off x="891342" y="680359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3;p20">
            <a:extLst>
              <a:ext uri="{FF2B5EF4-FFF2-40B4-BE49-F238E27FC236}">
                <a16:creationId xmlns:a16="http://schemas.microsoft.com/office/drawing/2014/main" id="{82E61FAD-AB18-B76F-E346-8AA3E29DBB72}"/>
              </a:ext>
            </a:extLst>
          </p:cNvPr>
          <p:cNvSpPr/>
          <p:nvPr/>
        </p:nvSpPr>
        <p:spPr>
          <a:xfrm rot="489434">
            <a:off x="698838" y="730090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63;p20">
            <a:extLst>
              <a:ext uri="{FF2B5EF4-FFF2-40B4-BE49-F238E27FC236}">
                <a16:creationId xmlns:a16="http://schemas.microsoft.com/office/drawing/2014/main" id="{0B57DB58-4D67-8B63-4AE1-4E896BF48563}"/>
              </a:ext>
            </a:extLst>
          </p:cNvPr>
          <p:cNvSpPr/>
          <p:nvPr/>
        </p:nvSpPr>
        <p:spPr>
          <a:xfrm rot="489434">
            <a:off x="394038" y="758965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8D393FA6-BBC0-BEDF-5127-EF1596EEC4FE}"/>
              </a:ext>
            </a:extLst>
          </p:cNvPr>
          <p:cNvSpPr/>
          <p:nvPr/>
        </p:nvSpPr>
        <p:spPr>
          <a:xfrm rot="489434">
            <a:off x="522376" y="572877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63;p20">
            <a:extLst>
              <a:ext uri="{FF2B5EF4-FFF2-40B4-BE49-F238E27FC236}">
                <a16:creationId xmlns:a16="http://schemas.microsoft.com/office/drawing/2014/main" id="{EB337D5A-77A0-C397-1382-418C37163E8A}"/>
              </a:ext>
            </a:extLst>
          </p:cNvPr>
          <p:cNvSpPr/>
          <p:nvPr/>
        </p:nvSpPr>
        <p:spPr>
          <a:xfrm rot="489434">
            <a:off x="1436773" y="608170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3;p20">
            <a:extLst>
              <a:ext uri="{FF2B5EF4-FFF2-40B4-BE49-F238E27FC236}">
                <a16:creationId xmlns:a16="http://schemas.microsoft.com/office/drawing/2014/main" id="{423C8F7A-1092-711E-E4A3-B4B8EB8694F9}"/>
              </a:ext>
            </a:extLst>
          </p:cNvPr>
          <p:cNvSpPr/>
          <p:nvPr/>
        </p:nvSpPr>
        <p:spPr>
          <a:xfrm rot="489434">
            <a:off x="1797719" y="57528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63;p20">
            <a:extLst>
              <a:ext uri="{FF2B5EF4-FFF2-40B4-BE49-F238E27FC236}">
                <a16:creationId xmlns:a16="http://schemas.microsoft.com/office/drawing/2014/main" id="{FF8407B7-8930-E29C-0B72-5B44F80B5867}"/>
              </a:ext>
            </a:extLst>
          </p:cNvPr>
          <p:cNvSpPr/>
          <p:nvPr/>
        </p:nvSpPr>
        <p:spPr>
          <a:xfrm rot="489434">
            <a:off x="1797719" y="616993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63;p20">
            <a:extLst>
              <a:ext uri="{FF2B5EF4-FFF2-40B4-BE49-F238E27FC236}">
                <a16:creationId xmlns:a16="http://schemas.microsoft.com/office/drawing/2014/main" id="{A647DA6C-EC52-4D5D-BD88-7A124FA20739}"/>
              </a:ext>
            </a:extLst>
          </p:cNvPr>
          <p:cNvSpPr/>
          <p:nvPr/>
        </p:nvSpPr>
        <p:spPr>
          <a:xfrm rot="489434">
            <a:off x="1589173" y="653890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63;p20">
            <a:extLst>
              <a:ext uri="{FF2B5EF4-FFF2-40B4-BE49-F238E27FC236}">
                <a16:creationId xmlns:a16="http://schemas.microsoft.com/office/drawing/2014/main" id="{4BA58507-40D6-F902-2769-81908B483C2E}"/>
              </a:ext>
            </a:extLst>
          </p:cNvPr>
          <p:cNvSpPr/>
          <p:nvPr/>
        </p:nvSpPr>
        <p:spPr>
          <a:xfrm rot="489434">
            <a:off x="1284375" y="637848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63;p20">
            <a:extLst>
              <a:ext uri="{FF2B5EF4-FFF2-40B4-BE49-F238E27FC236}">
                <a16:creationId xmlns:a16="http://schemas.microsoft.com/office/drawing/2014/main" id="{205AF187-5BD3-F746-B655-532E8BD978AE}"/>
              </a:ext>
            </a:extLst>
          </p:cNvPr>
          <p:cNvSpPr/>
          <p:nvPr/>
        </p:nvSpPr>
        <p:spPr>
          <a:xfrm rot="489434">
            <a:off x="1172081" y="674744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63;p20">
            <a:extLst>
              <a:ext uri="{FF2B5EF4-FFF2-40B4-BE49-F238E27FC236}">
                <a16:creationId xmlns:a16="http://schemas.microsoft.com/office/drawing/2014/main" id="{7D8841E3-30B4-920E-026D-F6A3C44D4167}"/>
              </a:ext>
            </a:extLst>
          </p:cNvPr>
          <p:cNvSpPr/>
          <p:nvPr/>
        </p:nvSpPr>
        <p:spPr>
          <a:xfrm rot="489434">
            <a:off x="1476878" y="697203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63;p20">
            <a:extLst>
              <a:ext uri="{FF2B5EF4-FFF2-40B4-BE49-F238E27FC236}">
                <a16:creationId xmlns:a16="http://schemas.microsoft.com/office/drawing/2014/main" id="{4ACE8C57-CFD2-2E40-1BE0-E3BAF47F0586}"/>
              </a:ext>
            </a:extLst>
          </p:cNvPr>
          <p:cNvSpPr/>
          <p:nvPr/>
        </p:nvSpPr>
        <p:spPr>
          <a:xfrm rot="489434">
            <a:off x="1156038" y="713245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63;p20">
            <a:extLst>
              <a:ext uri="{FF2B5EF4-FFF2-40B4-BE49-F238E27FC236}">
                <a16:creationId xmlns:a16="http://schemas.microsoft.com/office/drawing/2014/main" id="{2AEF50D5-F46D-124C-C9C5-3DE6D197DA1C}"/>
              </a:ext>
            </a:extLst>
          </p:cNvPr>
          <p:cNvSpPr/>
          <p:nvPr/>
        </p:nvSpPr>
        <p:spPr>
          <a:xfrm rot="489434">
            <a:off x="1781677" y="681161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63;p20">
            <a:extLst>
              <a:ext uri="{FF2B5EF4-FFF2-40B4-BE49-F238E27FC236}">
                <a16:creationId xmlns:a16="http://schemas.microsoft.com/office/drawing/2014/main" id="{7F4837BB-7B51-BA6B-4E23-8E4A01B41114}"/>
              </a:ext>
            </a:extLst>
          </p:cNvPr>
          <p:cNvSpPr/>
          <p:nvPr/>
        </p:nvSpPr>
        <p:spPr>
          <a:xfrm rot="489434">
            <a:off x="1589173" y="730892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63;p20">
            <a:extLst>
              <a:ext uri="{FF2B5EF4-FFF2-40B4-BE49-F238E27FC236}">
                <a16:creationId xmlns:a16="http://schemas.microsoft.com/office/drawing/2014/main" id="{F354B6D0-D4A6-B1FA-4F13-D5D97CD35D96}"/>
              </a:ext>
            </a:extLst>
          </p:cNvPr>
          <p:cNvSpPr/>
          <p:nvPr/>
        </p:nvSpPr>
        <p:spPr>
          <a:xfrm rot="489434">
            <a:off x="1284373" y="759767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63;p20">
            <a:extLst>
              <a:ext uri="{FF2B5EF4-FFF2-40B4-BE49-F238E27FC236}">
                <a16:creationId xmlns:a16="http://schemas.microsoft.com/office/drawing/2014/main" id="{83CCBF7B-B2B8-F7B2-D83F-E3A7042AE5B7}"/>
              </a:ext>
            </a:extLst>
          </p:cNvPr>
          <p:cNvSpPr/>
          <p:nvPr/>
        </p:nvSpPr>
        <p:spPr>
          <a:xfrm rot="489434">
            <a:off x="1412711" y="573680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3;p20">
            <a:extLst>
              <a:ext uri="{FF2B5EF4-FFF2-40B4-BE49-F238E27FC236}">
                <a16:creationId xmlns:a16="http://schemas.microsoft.com/office/drawing/2014/main" id="{DEAEA422-3B54-8835-FA77-0A757E987D32}"/>
              </a:ext>
            </a:extLst>
          </p:cNvPr>
          <p:cNvSpPr/>
          <p:nvPr/>
        </p:nvSpPr>
        <p:spPr>
          <a:xfrm rot="489434">
            <a:off x="2335134" y="622608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63;p20">
            <a:extLst>
              <a:ext uri="{FF2B5EF4-FFF2-40B4-BE49-F238E27FC236}">
                <a16:creationId xmlns:a16="http://schemas.microsoft.com/office/drawing/2014/main" id="{AC105CD0-B5B2-FD50-1B99-7FA3BB6FC5A5}"/>
              </a:ext>
            </a:extLst>
          </p:cNvPr>
          <p:cNvSpPr/>
          <p:nvPr/>
        </p:nvSpPr>
        <p:spPr>
          <a:xfrm rot="489434">
            <a:off x="2696080" y="589722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63;p20">
            <a:extLst>
              <a:ext uri="{FF2B5EF4-FFF2-40B4-BE49-F238E27FC236}">
                <a16:creationId xmlns:a16="http://schemas.microsoft.com/office/drawing/2014/main" id="{D8D82192-34C6-5563-D086-5C73F2D79F63}"/>
              </a:ext>
            </a:extLst>
          </p:cNvPr>
          <p:cNvSpPr/>
          <p:nvPr/>
        </p:nvSpPr>
        <p:spPr>
          <a:xfrm rot="489434">
            <a:off x="2696080" y="631431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63;p20">
            <a:extLst>
              <a:ext uri="{FF2B5EF4-FFF2-40B4-BE49-F238E27FC236}">
                <a16:creationId xmlns:a16="http://schemas.microsoft.com/office/drawing/2014/main" id="{3CACD987-DF36-550A-C8CB-B0A4D3272584}"/>
              </a:ext>
            </a:extLst>
          </p:cNvPr>
          <p:cNvSpPr/>
          <p:nvPr/>
        </p:nvSpPr>
        <p:spPr>
          <a:xfrm rot="489434">
            <a:off x="2487534" y="668327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63;p20">
            <a:extLst>
              <a:ext uri="{FF2B5EF4-FFF2-40B4-BE49-F238E27FC236}">
                <a16:creationId xmlns:a16="http://schemas.microsoft.com/office/drawing/2014/main" id="{86560029-8B5D-3EBD-640B-6DF9091E5A9A}"/>
              </a:ext>
            </a:extLst>
          </p:cNvPr>
          <p:cNvSpPr/>
          <p:nvPr/>
        </p:nvSpPr>
        <p:spPr>
          <a:xfrm rot="489434">
            <a:off x="2182736" y="652285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63;p20">
            <a:extLst>
              <a:ext uri="{FF2B5EF4-FFF2-40B4-BE49-F238E27FC236}">
                <a16:creationId xmlns:a16="http://schemas.microsoft.com/office/drawing/2014/main" id="{3A01471E-0A98-692B-924E-38EBC7AA5367}"/>
              </a:ext>
            </a:extLst>
          </p:cNvPr>
          <p:cNvSpPr/>
          <p:nvPr/>
        </p:nvSpPr>
        <p:spPr>
          <a:xfrm rot="489434">
            <a:off x="2070442" y="689182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63;p20">
            <a:extLst>
              <a:ext uri="{FF2B5EF4-FFF2-40B4-BE49-F238E27FC236}">
                <a16:creationId xmlns:a16="http://schemas.microsoft.com/office/drawing/2014/main" id="{CBE2C9F5-F3E3-E4D8-2805-FABF3E68614E}"/>
              </a:ext>
            </a:extLst>
          </p:cNvPr>
          <p:cNvSpPr/>
          <p:nvPr/>
        </p:nvSpPr>
        <p:spPr>
          <a:xfrm rot="489434">
            <a:off x="2375239" y="711641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63;p20">
            <a:extLst>
              <a:ext uri="{FF2B5EF4-FFF2-40B4-BE49-F238E27FC236}">
                <a16:creationId xmlns:a16="http://schemas.microsoft.com/office/drawing/2014/main" id="{8E38D83D-2DEC-6329-6451-2CCD3FDAC2D9}"/>
              </a:ext>
            </a:extLst>
          </p:cNvPr>
          <p:cNvSpPr/>
          <p:nvPr/>
        </p:nvSpPr>
        <p:spPr>
          <a:xfrm rot="489434">
            <a:off x="2054399" y="727683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7916EBD4-04BC-C2E2-B203-9FF919546027}"/>
              </a:ext>
            </a:extLst>
          </p:cNvPr>
          <p:cNvSpPr/>
          <p:nvPr/>
        </p:nvSpPr>
        <p:spPr>
          <a:xfrm rot="489434">
            <a:off x="2680038" y="695599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D269316C-6719-270D-043C-9586B35BAD9D}"/>
              </a:ext>
            </a:extLst>
          </p:cNvPr>
          <p:cNvSpPr/>
          <p:nvPr/>
        </p:nvSpPr>
        <p:spPr>
          <a:xfrm rot="489434">
            <a:off x="2487534" y="745330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6622230-F3F2-B89D-1EE1-38F1641B4EFA}"/>
              </a:ext>
            </a:extLst>
          </p:cNvPr>
          <p:cNvSpPr/>
          <p:nvPr/>
        </p:nvSpPr>
        <p:spPr>
          <a:xfrm rot="489434">
            <a:off x="2182734" y="774205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86841978-6DC6-C801-259F-75941A3F92D3}"/>
              </a:ext>
            </a:extLst>
          </p:cNvPr>
          <p:cNvSpPr/>
          <p:nvPr/>
        </p:nvSpPr>
        <p:spPr>
          <a:xfrm rot="489434">
            <a:off x="2311072" y="588117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A3BD8852-C0E7-4D75-97BC-D55D11BEC71D}"/>
              </a:ext>
            </a:extLst>
          </p:cNvPr>
          <p:cNvSpPr/>
          <p:nvPr/>
        </p:nvSpPr>
        <p:spPr>
          <a:xfrm rot="489434">
            <a:off x="3313701" y="614587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78253689-9342-42A1-0120-B73BA647C0A9}"/>
              </a:ext>
            </a:extLst>
          </p:cNvPr>
          <p:cNvSpPr/>
          <p:nvPr/>
        </p:nvSpPr>
        <p:spPr>
          <a:xfrm rot="489434">
            <a:off x="3674647" y="581701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16407AFE-0299-3F00-F24B-98505FA77B15}"/>
              </a:ext>
            </a:extLst>
          </p:cNvPr>
          <p:cNvSpPr/>
          <p:nvPr/>
        </p:nvSpPr>
        <p:spPr>
          <a:xfrm rot="489434">
            <a:off x="3674647" y="6234102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63;p20">
            <a:extLst>
              <a:ext uri="{FF2B5EF4-FFF2-40B4-BE49-F238E27FC236}">
                <a16:creationId xmlns:a16="http://schemas.microsoft.com/office/drawing/2014/main" id="{3C62D81A-88C7-8BDA-0D57-73AAD12BB9A1}"/>
              </a:ext>
            </a:extLst>
          </p:cNvPr>
          <p:cNvSpPr/>
          <p:nvPr/>
        </p:nvSpPr>
        <p:spPr>
          <a:xfrm rot="489434">
            <a:off x="3466101" y="660306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63;p20">
            <a:extLst>
              <a:ext uri="{FF2B5EF4-FFF2-40B4-BE49-F238E27FC236}">
                <a16:creationId xmlns:a16="http://schemas.microsoft.com/office/drawing/2014/main" id="{40D98CD9-E1E4-49C6-7FD8-BB9561425C1A}"/>
              </a:ext>
            </a:extLst>
          </p:cNvPr>
          <p:cNvSpPr/>
          <p:nvPr/>
        </p:nvSpPr>
        <p:spPr>
          <a:xfrm rot="489434">
            <a:off x="3161303" y="644264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63;p20">
            <a:extLst>
              <a:ext uri="{FF2B5EF4-FFF2-40B4-BE49-F238E27FC236}">
                <a16:creationId xmlns:a16="http://schemas.microsoft.com/office/drawing/2014/main" id="{BBED8EF1-DD37-05F5-6C8F-0E747798DF36}"/>
              </a:ext>
            </a:extLst>
          </p:cNvPr>
          <p:cNvSpPr/>
          <p:nvPr/>
        </p:nvSpPr>
        <p:spPr>
          <a:xfrm rot="489434">
            <a:off x="3049009" y="6811614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63;p20">
            <a:extLst>
              <a:ext uri="{FF2B5EF4-FFF2-40B4-BE49-F238E27FC236}">
                <a16:creationId xmlns:a16="http://schemas.microsoft.com/office/drawing/2014/main" id="{3428AFD7-A84B-D955-096B-089E543A5B92}"/>
              </a:ext>
            </a:extLst>
          </p:cNvPr>
          <p:cNvSpPr/>
          <p:nvPr/>
        </p:nvSpPr>
        <p:spPr>
          <a:xfrm rot="489434">
            <a:off x="3353806" y="70362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63;p20">
            <a:extLst>
              <a:ext uri="{FF2B5EF4-FFF2-40B4-BE49-F238E27FC236}">
                <a16:creationId xmlns:a16="http://schemas.microsoft.com/office/drawing/2014/main" id="{D4A687BC-2225-9314-9BF7-D15584270658}"/>
              </a:ext>
            </a:extLst>
          </p:cNvPr>
          <p:cNvSpPr/>
          <p:nvPr/>
        </p:nvSpPr>
        <p:spPr>
          <a:xfrm rot="489434">
            <a:off x="3032966" y="719662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63;p20">
            <a:extLst>
              <a:ext uri="{FF2B5EF4-FFF2-40B4-BE49-F238E27FC236}">
                <a16:creationId xmlns:a16="http://schemas.microsoft.com/office/drawing/2014/main" id="{58981CCA-129F-F1E9-0BA3-35F6378AC6D3}"/>
              </a:ext>
            </a:extLst>
          </p:cNvPr>
          <p:cNvSpPr/>
          <p:nvPr/>
        </p:nvSpPr>
        <p:spPr>
          <a:xfrm rot="489434">
            <a:off x="3658605" y="6875782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63;p20">
            <a:extLst>
              <a:ext uri="{FF2B5EF4-FFF2-40B4-BE49-F238E27FC236}">
                <a16:creationId xmlns:a16="http://schemas.microsoft.com/office/drawing/2014/main" id="{7C907A42-30F1-E013-4FB1-D6E61140CECF}"/>
              </a:ext>
            </a:extLst>
          </p:cNvPr>
          <p:cNvSpPr/>
          <p:nvPr/>
        </p:nvSpPr>
        <p:spPr>
          <a:xfrm rot="489434">
            <a:off x="3466101" y="737309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63;p20">
            <a:extLst>
              <a:ext uri="{FF2B5EF4-FFF2-40B4-BE49-F238E27FC236}">
                <a16:creationId xmlns:a16="http://schemas.microsoft.com/office/drawing/2014/main" id="{4941C7BF-0535-BA5F-7AB0-C09DC54254D6}"/>
              </a:ext>
            </a:extLst>
          </p:cNvPr>
          <p:cNvSpPr/>
          <p:nvPr/>
        </p:nvSpPr>
        <p:spPr>
          <a:xfrm rot="489434">
            <a:off x="3161301" y="7661844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63;p20">
            <a:extLst>
              <a:ext uri="{FF2B5EF4-FFF2-40B4-BE49-F238E27FC236}">
                <a16:creationId xmlns:a16="http://schemas.microsoft.com/office/drawing/2014/main" id="{DB83332B-FDFB-37CC-0E7E-326D5B075B25}"/>
              </a:ext>
            </a:extLst>
          </p:cNvPr>
          <p:cNvSpPr/>
          <p:nvPr/>
        </p:nvSpPr>
        <p:spPr>
          <a:xfrm rot="489434">
            <a:off x="3289639" y="580096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B47762-58BF-7058-43FB-1C6E9C260E05}"/>
              </a:ext>
            </a:extLst>
          </p:cNvPr>
          <p:cNvSpPr txBox="1"/>
          <p:nvPr/>
        </p:nvSpPr>
        <p:spPr>
          <a:xfrm>
            <a:off x="4890738" y="57308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1</a:t>
            </a:r>
          </a:p>
        </p:txBody>
      </p:sp>
      <p:sp>
        <p:nvSpPr>
          <p:cNvPr id="61" name="Google Shape;363;p20">
            <a:extLst>
              <a:ext uri="{FF2B5EF4-FFF2-40B4-BE49-F238E27FC236}">
                <a16:creationId xmlns:a16="http://schemas.microsoft.com/office/drawing/2014/main" id="{DCB43A8C-BDC4-3AD4-3CEC-95D772914F8C}"/>
              </a:ext>
            </a:extLst>
          </p:cNvPr>
          <p:cNvSpPr/>
          <p:nvPr/>
        </p:nvSpPr>
        <p:spPr>
          <a:xfrm rot="489434">
            <a:off x="4615087" y="582320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FDC1BC-BD76-CAF9-F96B-9C0B1D2C03C8}"/>
              </a:ext>
            </a:extLst>
          </p:cNvPr>
          <p:cNvSpPr txBox="1"/>
          <p:nvPr/>
        </p:nvSpPr>
        <p:spPr>
          <a:xfrm>
            <a:off x="4890738" y="617065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2</a:t>
            </a:r>
          </a:p>
        </p:txBody>
      </p:sp>
      <p:sp>
        <p:nvSpPr>
          <p:cNvPr id="63" name="Google Shape;363;p20">
            <a:extLst>
              <a:ext uri="{FF2B5EF4-FFF2-40B4-BE49-F238E27FC236}">
                <a16:creationId xmlns:a16="http://schemas.microsoft.com/office/drawing/2014/main" id="{5A0F9B80-62A1-A1FB-56FA-5A5E93A05092}"/>
              </a:ext>
            </a:extLst>
          </p:cNvPr>
          <p:cNvSpPr/>
          <p:nvPr/>
        </p:nvSpPr>
        <p:spPr>
          <a:xfrm rot="489434">
            <a:off x="4615087" y="626296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D88F0B-BF56-CD9B-9D65-C5F27C425457}"/>
              </a:ext>
            </a:extLst>
          </p:cNvPr>
          <p:cNvSpPr txBox="1"/>
          <p:nvPr/>
        </p:nvSpPr>
        <p:spPr>
          <a:xfrm>
            <a:off x="4890738" y="661041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3</a:t>
            </a:r>
          </a:p>
        </p:txBody>
      </p:sp>
      <p:sp>
        <p:nvSpPr>
          <p:cNvPr id="65" name="Google Shape;363;p20">
            <a:extLst>
              <a:ext uri="{FF2B5EF4-FFF2-40B4-BE49-F238E27FC236}">
                <a16:creationId xmlns:a16="http://schemas.microsoft.com/office/drawing/2014/main" id="{2F730022-7D46-DE31-FA1D-1F8D8A63DBE1}"/>
              </a:ext>
            </a:extLst>
          </p:cNvPr>
          <p:cNvSpPr/>
          <p:nvPr/>
        </p:nvSpPr>
        <p:spPr>
          <a:xfrm rot="489434">
            <a:off x="4615087" y="6702726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990A85-63EA-6FB9-64EB-4C5C7B048D08}"/>
              </a:ext>
            </a:extLst>
          </p:cNvPr>
          <p:cNvSpPr txBox="1"/>
          <p:nvPr/>
        </p:nvSpPr>
        <p:spPr>
          <a:xfrm>
            <a:off x="4890738" y="705017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4</a:t>
            </a:r>
          </a:p>
        </p:txBody>
      </p:sp>
      <p:sp>
        <p:nvSpPr>
          <p:cNvPr id="67" name="Google Shape;363;p20">
            <a:extLst>
              <a:ext uri="{FF2B5EF4-FFF2-40B4-BE49-F238E27FC236}">
                <a16:creationId xmlns:a16="http://schemas.microsoft.com/office/drawing/2014/main" id="{1C8B641F-496A-1D1F-E521-3DF5225FEBE7}"/>
              </a:ext>
            </a:extLst>
          </p:cNvPr>
          <p:cNvSpPr/>
          <p:nvPr/>
        </p:nvSpPr>
        <p:spPr>
          <a:xfrm rot="489434">
            <a:off x="4615087" y="714248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1210;p50">
            <a:extLst>
              <a:ext uri="{FF2B5EF4-FFF2-40B4-BE49-F238E27FC236}">
                <a16:creationId xmlns:a16="http://schemas.microsoft.com/office/drawing/2014/main" id="{8071CC71-51C2-513C-F596-AADF59654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363;p20">
            <a:extLst>
              <a:ext uri="{FF2B5EF4-FFF2-40B4-BE49-F238E27FC236}">
                <a16:creationId xmlns:a16="http://schemas.microsoft.com/office/drawing/2014/main" id="{13781F68-B9EB-50EB-F0F5-D66D40DA7EEF}"/>
              </a:ext>
            </a:extLst>
          </p:cNvPr>
          <p:cNvSpPr/>
          <p:nvPr/>
        </p:nvSpPr>
        <p:spPr>
          <a:xfrm rot="489434">
            <a:off x="10741197" y="353100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363;p20">
            <a:extLst>
              <a:ext uri="{FF2B5EF4-FFF2-40B4-BE49-F238E27FC236}">
                <a16:creationId xmlns:a16="http://schemas.microsoft.com/office/drawing/2014/main" id="{D0A03D41-F83F-3BD1-5013-C2C7600065AA}"/>
              </a:ext>
            </a:extLst>
          </p:cNvPr>
          <p:cNvSpPr/>
          <p:nvPr/>
        </p:nvSpPr>
        <p:spPr>
          <a:xfrm rot="489434">
            <a:off x="10588799" y="382778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363;p20">
            <a:extLst>
              <a:ext uri="{FF2B5EF4-FFF2-40B4-BE49-F238E27FC236}">
                <a16:creationId xmlns:a16="http://schemas.microsoft.com/office/drawing/2014/main" id="{45BC081F-DB3C-509D-B31A-B1CC338A5A91}"/>
              </a:ext>
            </a:extLst>
          </p:cNvPr>
          <p:cNvSpPr/>
          <p:nvPr/>
        </p:nvSpPr>
        <p:spPr>
          <a:xfrm rot="489434">
            <a:off x="10476505" y="419675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363;p20">
            <a:extLst>
              <a:ext uri="{FF2B5EF4-FFF2-40B4-BE49-F238E27FC236}">
                <a16:creationId xmlns:a16="http://schemas.microsoft.com/office/drawing/2014/main" id="{8712C20A-94CE-0D1F-E0D1-BF37D5D62A63}"/>
              </a:ext>
            </a:extLst>
          </p:cNvPr>
          <p:cNvSpPr/>
          <p:nvPr/>
        </p:nvSpPr>
        <p:spPr>
          <a:xfrm rot="489434">
            <a:off x="10460462" y="458176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63;p20">
            <a:extLst>
              <a:ext uri="{FF2B5EF4-FFF2-40B4-BE49-F238E27FC236}">
                <a16:creationId xmlns:a16="http://schemas.microsoft.com/office/drawing/2014/main" id="{DD3CC5FD-A3B9-4CF8-C2D4-BDAE19B33AB0}"/>
              </a:ext>
            </a:extLst>
          </p:cNvPr>
          <p:cNvSpPr/>
          <p:nvPr/>
        </p:nvSpPr>
        <p:spPr>
          <a:xfrm rot="489434">
            <a:off x="10588797" y="504698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63;p20">
            <a:extLst>
              <a:ext uri="{FF2B5EF4-FFF2-40B4-BE49-F238E27FC236}">
                <a16:creationId xmlns:a16="http://schemas.microsoft.com/office/drawing/2014/main" id="{EF442FA7-AF41-E175-271B-02CB5ADF5E65}"/>
              </a:ext>
            </a:extLst>
          </p:cNvPr>
          <p:cNvSpPr/>
          <p:nvPr/>
        </p:nvSpPr>
        <p:spPr>
          <a:xfrm rot="489434">
            <a:off x="10717135" y="318610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63;p20">
            <a:extLst>
              <a:ext uri="{FF2B5EF4-FFF2-40B4-BE49-F238E27FC236}">
                <a16:creationId xmlns:a16="http://schemas.microsoft.com/office/drawing/2014/main" id="{DF8E913A-B229-CB39-14A9-289EAB18612C}"/>
              </a:ext>
            </a:extLst>
          </p:cNvPr>
          <p:cNvSpPr/>
          <p:nvPr/>
        </p:nvSpPr>
        <p:spPr>
          <a:xfrm rot="489434">
            <a:off x="11166314" y="353902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63;p20">
            <a:extLst>
              <a:ext uri="{FF2B5EF4-FFF2-40B4-BE49-F238E27FC236}">
                <a16:creationId xmlns:a16="http://schemas.microsoft.com/office/drawing/2014/main" id="{1135F065-5B8A-A82B-6BAE-6B83B6E876EC}"/>
              </a:ext>
            </a:extLst>
          </p:cNvPr>
          <p:cNvSpPr/>
          <p:nvPr/>
        </p:nvSpPr>
        <p:spPr>
          <a:xfrm rot="489434">
            <a:off x="11013916" y="383580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63;p20">
            <a:extLst>
              <a:ext uri="{FF2B5EF4-FFF2-40B4-BE49-F238E27FC236}">
                <a16:creationId xmlns:a16="http://schemas.microsoft.com/office/drawing/2014/main" id="{D74D1FB2-11D5-F1CE-BAA5-9AF53476D267}"/>
              </a:ext>
            </a:extLst>
          </p:cNvPr>
          <p:cNvSpPr/>
          <p:nvPr/>
        </p:nvSpPr>
        <p:spPr>
          <a:xfrm rot="489434">
            <a:off x="10901622" y="420477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363;p20">
            <a:extLst>
              <a:ext uri="{FF2B5EF4-FFF2-40B4-BE49-F238E27FC236}">
                <a16:creationId xmlns:a16="http://schemas.microsoft.com/office/drawing/2014/main" id="{1CA20516-353A-6902-F451-6888CB61E6C9}"/>
              </a:ext>
            </a:extLst>
          </p:cNvPr>
          <p:cNvSpPr/>
          <p:nvPr/>
        </p:nvSpPr>
        <p:spPr>
          <a:xfrm rot="489434">
            <a:off x="10885579" y="458978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363;p20">
            <a:extLst>
              <a:ext uri="{FF2B5EF4-FFF2-40B4-BE49-F238E27FC236}">
                <a16:creationId xmlns:a16="http://schemas.microsoft.com/office/drawing/2014/main" id="{B696D2FA-0F19-3DE6-D8EF-6056971BD3B2}"/>
              </a:ext>
            </a:extLst>
          </p:cNvPr>
          <p:cNvSpPr/>
          <p:nvPr/>
        </p:nvSpPr>
        <p:spPr>
          <a:xfrm rot="489434">
            <a:off x="11013914" y="505500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363;p20">
            <a:extLst>
              <a:ext uri="{FF2B5EF4-FFF2-40B4-BE49-F238E27FC236}">
                <a16:creationId xmlns:a16="http://schemas.microsoft.com/office/drawing/2014/main" id="{2F09F1F4-CAE1-D838-3CFE-CF1D543E577A}"/>
              </a:ext>
            </a:extLst>
          </p:cNvPr>
          <p:cNvSpPr/>
          <p:nvPr/>
        </p:nvSpPr>
        <p:spPr>
          <a:xfrm rot="489434">
            <a:off x="11142252" y="319412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363;p20">
            <a:extLst>
              <a:ext uri="{FF2B5EF4-FFF2-40B4-BE49-F238E27FC236}">
                <a16:creationId xmlns:a16="http://schemas.microsoft.com/office/drawing/2014/main" id="{6BBC7A62-28C7-8100-4450-97B898C85A18}"/>
              </a:ext>
            </a:extLst>
          </p:cNvPr>
          <p:cNvSpPr/>
          <p:nvPr/>
        </p:nvSpPr>
        <p:spPr>
          <a:xfrm rot="489434">
            <a:off x="11551326" y="368340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363;p20">
            <a:extLst>
              <a:ext uri="{FF2B5EF4-FFF2-40B4-BE49-F238E27FC236}">
                <a16:creationId xmlns:a16="http://schemas.microsoft.com/office/drawing/2014/main" id="{70F8FFE6-FBDF-E836-BB28-078D27366C8C}"/>
              </a:ext>
            </a:extLst>
          </p:cNvPr>
          <p:cNvSpPr/>
          <p:nvPr/>
        </p:nvSpPr>
        <p:spPr>
          <a:xfrm rot="489434">
            <a:off x="11398928" y="398018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363;p20">
            <a:extLst>
              <a:ext uri="{FF2B5EF4-FFF2-40B4-BE49-F238E27FC236}">
                <a16:creationId xmlns:a16="http://schemas.microsoft.com/office/drawing/2014/main" id="{ABE8DE2A-2CDD-B608-9D54-F2D906D2CB41}"/>
              </a:ext>
            </a:extLst>
          </p:cNvPr>
          <p:cNvSpPr/>
          <p:nvPr/>
        </p:nvSpPr>
        <p:spPr>
          <a:xfrm rot="489434">
            <a:off x="11286634" y="434915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363;p20">
            <a:extLst>
              <a:ext uri="{FF2B5EF4-FFF2-40B4-BE49-F238E27FC236}">
                <a16:creationId xmlns:a16="http://schemas.microsoft.com/office/drawing/2014/main" id="{E4237B8A-BE16-6CD8-49F8-A9270C6B26BB}"/>
              </a:ext>
            </a:extLst>
          </p:cNvPr>
          <p:cNvSpPr/>
          <p:nvPr/>
        </p:nvSpPr>
        <p:spPr>
          <a:xfrm rot="489434">
            <a:off x="11270591" y="473416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363;p20">
            <a:extLst>
              <a:ext uri="{FF2B5EF4-FFF2-40B4-BE49-F238E27FC236}">
                <a16:creationId xmlns:a16="http://schemas.microsoft.com/office/drawing/2014/main" id="{AA4AA7BB-E137-B52C-68A8-173D44C4D5C4}"/>
              </a:ext>
            </a:extLst>
          </p:cNvPr>
          <p:cNvSpPr/>
          <p:nvPr/>
        </p:nvSpPr>
        <p:spPr>
          <a:xfrm rot="489434">
            <a:off x="11398926" y="519938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363;p20">
            <a:extLst>
              <a:ext uri="{FF2B5EF4-FFF2-40B4-BE49-F238E27FC236}">
                <a16:creationId xmlns:a16="http://schemas.microsoft.com/office/drawing/2014/main" id="{1E20AC82-6AA3-652B-2BCE-BCD57989CC39}"/>
              </a:ext>
            </a:extLst>
          </p:cNvPr>
          <p:cNvSpPr/>
          <p:nvPr/>
        </p:nvSpPr>
        <p:spPr>
          <a:xfrm rot="489434">
            <a:off x="11527264" y="333850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363;p20">
            <a:extLst>
              <a:ext uri="{FF2B5EF4-FFF2-40B4-BE49-F238E27FC236}">
                <a16:creationId xmlns:a16="http://schemas.microsoft.com/office/drawing/2014/main" id="{C2CC24A3-2EB3-1902-7B51-8F445E7F7C0D}"/>
              </a:ext>
            </a:extLst>
          </p:cNvPr>
          <p:cNvSpPr/>
          <p:nvPr/>
        </p:nvSpPr>
        <p:spPr>
          <a:xfrm rot="489434">
            <a:off x="15946859" y="366736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363;p20">
            <a:extLst>
              <a:ext uri="{FF2B5EF4-FFF2-40B4-BE49-F238E27FC236}">
                <a16:creationId xmlns:a16="http://schemas.microsoft.com/office/drawing/2014/main" id="{4890C317-3D0A-4ADF-1B46-7A33E580088D}"/>
              </a:ext>
            </a:extLst>
          </p:cNvPr>
          <p:cNvSpPr/>
          <p:nvPr/>
        </p:nvSpPr>
        <p:spPr>
          <a:xfrm rot="489434">
            <a:off x="16307805" y="33385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363;p20">
            <a:extLst>
              <a:ext uri="{FF2B5EF4-FFF2-40B4-BE49-F238E27FC236}">
                <a16:creationId xmlns:a16="http://schemas.microsoft.com/office/drawing/2014/main" id="{6B89791D-910A-A98C-B772-59ADBF5B716C}"/>
              </a:ext>
            </a:extLst>
          </p:cNvPr>
          <p:cNvSpPr/>
          <p:nvPr/>
        </p:nvSpPr>
        <p:spPr>
          <a:xfrm rot="489434">
            <a:off x="16307805" y="3755597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363;p20">
            <a:extLst>
              <a:ext uri="{FF2B5EF4-FFF2-40B4-BE49-F238E27FC236}">
                <a16:creationId xmlns:a16="http://schemas.microsoft.com/office/drawing/2014/main" id="{FF6BDE48-3A05-D21F-F4E5-B959B78AF97D}"/>
              </a:ext>
            </a:extLst>
          </p:cNvPr>
          <p:cNvSpPr/>
          <p:nvPr/>
        </p:nvSpPr>
        <p:spPr>
          <a:xfrm rot="489434">
            <a:off x="16099259" y="41245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363;p20">
            <a:extLst>
              <a:ext uri="{FF2B5EF4-FFF2-40B4-BE49-F238E27FC236}">
                <a16:creationId xmlns:a16="http://schemas.microsoft.com/office/drawing/2014/main" id="{F35254AC-D71B-A2BA-0AA8-1D2AD4F2112F}"/>
              </a:ext>
            </a:extLst>
          </p:cNvPr>
          <p:cNvSpPr/>
          <p:nvPr/>
        </p:nvSpPr>
        <p:spPr>
          <a:xfrm rot="489434">
            <a:off x="15794461" y="396414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363;p20">
            <a:extLst>
              <a:ext uri="{FF2B5EF4-FFF2-40B4-BE49-F238E27FC236}">
                <a16:creationId xmlns:a16="http://schemas.microsoft.com/office/drawing/2014/main" id="{97D9A131-02F8-0967-65D9-24F3E869E484}"/>
              </a:ext>
            </a:extLst>
          </p:cNvPr>
          <p:cNvSpPr/>
          <p:nvPr/>
        </p:nvSpPr>
        <p:spPr>
          <a:xfrm rot="489434">
            <a:off x="15682167" y="433310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363;p20">
            <a:extLst>
              <a:ext uri="{FF2B5EF4-FFF2-40B4-BE49-F238E27FC236}">
                <a16:creationId xmlns:a16="http://schemas.microsoft.com/office/drawing/2014/main" id="{C630151D-9748-7658-9721-B0C7F9E3F289}"/>
              </a:ext>
            </a:extLst>
          </p:cNvPr>
          <p:cNvSpPr/>
          <p:nvPr/>
        </p:nvSpPr>
        <p:spPr>
          <a:xfrm rot="489434">
            <a:off x="15986964" y="455770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363;p20">
            <a:extLst>
              <a:ext uri="{FF2B5EF4-FFF2-40B4-BE49-F238E27FC236}">
                <a16:creationId xmlns:a16="http://schemas.microsoft.com/office/drawing/2014/main" id="{22BC0C38-ADD6-8E60-3661-6C3EFCC7BD5D}"/>
              </a:ext>
            </a:extLst>
          </p:cNvPr>
          <p:cNvSpPr/>
          <p:nvPr/>
        </p:nvSpPr>
        <p:spPr>
          <a:xfrm rot="489434">
            <a:off x="15666124" y="471812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363;p20">
            <a:extLst>
              <a:ext uri="{FF2B5EF4-FFF2-40B4-BE49-F238E27FC236}">
                <a16:creationId xmlns:a16="http://schemas.microsoft.com/office/drawing/2014/main" id="{39E57612-B07D-A82F-4C3F-C7431500D67C}"/>
              </a:ext>
            </a:extLst>
          </p:cNvPr>
          <p:cNvSpPr/>
          <p:nvPr/>
        </p:nvSpPr>
        <p:spPr>
          <a:xfrm rot="489434">
            <a:off x="16291763" y="4397277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363;p20">
            <a:extLst>
              <a:ext uri="{FF2B5EF4-FFF2-40B4-BE49-F238E27FC236}">
                <a16:creationId xmlns:a16="http://schemas.microsoft.com/office/drawing/2014/main" id="{C69AB6EA-904E-1BB6-06B5-7C764A6C5CA0}"/>
              </a:ext>
            </a:extLst>
          </p:cNvPr>
          <p:cNvSpPr/>
          <p:nvPr/>
        </p:nvSpPr>
        <p:spPr>
          <a:xfrm rot="489434">
            <a:off x="16099259" y="489458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363;p20">
            <a:extLst>
              <a:ext uri="{FF2B5EF4-FFF2-40B4-BE49-F238E27FC236}">
                <a16:creationId xmlns:a16="http://schemas.microsoft.com/office/drawing/2014/main" id="{54AE7ACA-BA08-7776-CD85-FA83BD8F2EB9}"/>
              </a:ext>
            </a:extLst>
          </p:cNvPr>
          <p:cNvSpPr/>
          <p:nvPr/>
        </p:nvSpPr>
        <p:spPr>
          <a:xfrm rot="489434">
            <a:off x="15794459" y="518333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363;p20">
            <a:extLst>
              <a:ext uri="{FF2B5EF4-FFF2-40B4-BE49-F238E27FC236}">
                <a16:creationId xmlns:a16="http://schemas.microsoft.com/office/drawing/2014/main" id="{D26C4693-7A6B-5BA8-E74B-201BB484364C}"/>
              </a:ext>
            </a:extLst>
          </p:cNvPr>
          <p:cNvSpPr/>
          <p:nvPr/>
        </p:nvSpPr>
        <p:spPr>
          <a:xfrm rot="489434">
            <a:off x="15922797" y="33224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363;p20">
            <a:extLst>
              <a:ext uri="{FF2B5EF4-FFF2-40B4-BE49-F238E27FC236}">
                <a16:creationId xmlns:a16="http://schemas.microsoft.com/office/drawing/2014/main" id="{D9FDECC4-BC21-792F-8F16-214BF14D9F91}"/>
              </a:ext>
            </a:extLst>
          </p:cNvPr>
          <p:cNvSpPr/>
          <p:nvPr/>
        </p:nvSpPr>
        <p:spPr>
          <a:xfrm rot="489434">
            <a:off x="13107404" y="360319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363;p20">
            <a:extLst>
              <a:ext uri="{FF2B5EF4-FFF2-40B4-BE49-F238E27FC236}">
                <a16:creationId xmlns:a16="http://schemas.microsoft.com/office/drawing/2014/main" id="{E831918F-19D4-62D6-E08C-BDF98545914B}"/>
              </a:ext>
            </a:extLst>
          </p:cNvPr>
          <p:cNvSpPr/>
          <p:nvPr/>
        </p:nvSpPr>
        <p:spPr>
          <a:xfrm rot="489434">
            <a:off x="12955006" y="389997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63;p20">
            <a:extLst>
              <a:ext uri="{FF2B5EF4-FFF2-40B4-BE49-F238E27FC236}">
                <a16:creationId xmlns:a16="http://schemas.microsoft.com/office/drawing/2014/main" id="{67E6147C-F651-5324-81A9-A02342D527AF}"/>
              </a:ext>
            </a:extLst>
          </p:cNvPr>
          <p:cNvSpPr/>
          <p:nvPr/>
        </p:nvSpPr>
        <p:spPr>
          <a:xfrm rot="489434">
            <a:off x="12842712" y="426894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363;p20">
            <a:extLst>
              <a:ext uri="{FF2B5EF4-FFF2-40B4-BE49-F238E27FC236}">
                <a16:creationId xmlns:a16="http://schemas.microsoft.com/office/drawing/2014/main" id="{344DAAA6-B781-BF7E-1F6D-E1E79A341587}"/>
              </a:ext>
            </a:extLst>
          </p:cNvPr>
          <p:cNvSpPr/>
          <p:nvPr/>
        </p:nvSpPr>
        <p:spPr>
          <a:xfrm rot="489434">
            <a:off x="12826669" y="465395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363;p20">
            <a:extLst>
              <a:ext uri="{FF2B5EF4-FFF2-40B4-BE49-F238E27FC236}">
                <a16:creationId xmlns:a16="http://schemas.microsoft.com/office/drawing/2014/main" id="{3D343D5E-F43E-EC02-E601-A5B11EFFC2FB}"/>
              </a:ext>
            </a:extLst>
          </p:cNvPr>
          <p:cNvSpPr/>
          <p:nvPr/>
        </p:nvSpPr>
        <p:spPr>
          <a:xfrm rot="489434">
            <a:off x="12955004" y="511917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363;p20">
            <a:extLst>
              <a:ext uri="{FF2B5EF4-FFF2-40B4-BE49-F238E27FC236}">
                <a16:creationId xmlns:a16="http://schemas.microsoft.com/office/drawing/2014/main" id="{5947D657-13E2-B43C-979E-BC2A52A3E2A6}"/>
              </a:ext>
            </a:extLst>
          </p:cNvPr>
          <p:cNvSpPr/>
          <p:nvPr/>
        </p:nvSpPr>
        <p:spPr>
          <a:xfrm rot="489434">
            <a:off x="13083342" y="325829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363;p20">
            <a:extLst>
              <a:ext uri="{FF2B5EF4-FFF2-40B4-BE49-F238E27FC236}">
                <a16:creationId xmlns:a16="http://schemas.microsoft.com/office/drawing/2014/main" id="{914FC0EC-DE10-652D-E670-41D9861DACED}"/>
              </a:ext>
            </a:extLst>
          </p:cNvPr>
          <p:cNvSpPr/>
          <p:nvPr/>
        </p:nvSpPr>
        <p:spPr>
          <a:xfrm rot="489434">
            <a:off x="13532521" y="361121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363;p20">
            <a:extLst>
              <a:ext uri="{FF2B5EF4-FFF2-40B4-BE49-F238E27FC236}">
                <a16:creationId xmlns:a16="http://schemas.microsoft.com/office/drawing/2014/main" id="{082FCBAC-D182-96B1-2F91-1B3033624599}"/>
              </a:ext>
            </a:extLst>
          </p:cNvPr>
          <p:cNvSpPr/>
          <p:nvPr/>
        </p:nvSpPr>
        <p:spPr>
          <a:xfrm rot="489434">
            <a:off x="13380123" y="390799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363;p20">
            <a:extLst>
              <a:ext uri="{FF2B5EF4-FFF2-40B4-BE49-F238E27FC236}">
                <a16:creationId xmlns:a16="http://schemas.microsoft.com/office/drawing/2014/main" id="{CD1FA8CE-AE51-FB43-E724-6A348C6F1F8F}"/>
              </a:ext>
            </a:extLst>
          </p:cNvPr>
          <p:cNvSpPr/>
          <p:nvPr/>
        </p:nvSpPr>
        <p:spPr>
          <a:xfrm rot="489434">
            <a:off x="13267829" y="427696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363;p20">
            <a:extLst>
              <a:ext uri="{FF2B5EF4-FFF2-40B4-BE49-F238E27FC236}">
                <a16:creationId xmlns:a16="http://schemas.microsoft.com/office/drawing/2014/main" id="{BD05A14D-6677-C7E3-9D3A-115E5AD4D88E}"/>
              </a:ext>
            </a:extLst>
          </p:cNvPr>
          <p:cNvSpPr/>
          <p:nvPr/>
        </p:nvSpPr>
        <p:spPr>
          <a:xfrm rot="489434">
            <a:off x="13251786" y="466197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363;p20">
            <a:extLst>
              <a:ext uri="{FF2B5EF4-FFF2-40B4-BE49-F238E27FC236}">
                <a16:creationId xmlns:a16="http://schemas.microsoft.com/office/drawing/2014/main" id="{CBBA80AF-A827-B0F6-537F-35AD18785CBA}"/>
              </a:ext>
            </a:extLst>
          </p:cNvPr>
          <p:cNvSpPr/>
          <p:nvPr/>
        </p:nvSpPr>
        <p:spPr>
          <a:xfrm rot="489434">
            <a:off x="13380121" y="512719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363;p20">
            <a:extLst>
              <a:ext uri="{FF2B5EF4-FFF2-40B4-BE49-F238E27FC236}">
                <a16:creationId xmlns:a16="http://schemas.microsoft.com/office/drawing/2014/main" id="{BA3E3567-66A5-D390-5B5C-0098E1C688BD}"/>
              </a:ext>
            </a:extLst>
          </p:cNvPr>
          <p:cNvSpPr/>
          <p:nvPr/>
        </p:nvSpPr>
        <p:spPr>
          <a:xfrm rot="489434">
            <a:off x="13508459" y="326631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363;p20">
            <a:extLst>
              <a:ext uri="{FF2B5EF4-FFF2-40B4-BE49-F238E27FC236}">
                <a16:creationId xmlns:a16="http://schemas.microsoft.com/office/drawing/2014/main" id="{9E9EFDAB-B8C6-AD09-48D9-5E4D3CDEE3CF}"/>
              </a:ext>
            </a:extLst>
          </p:cNvPr>
          <p:cNvSpPr/>
          <p:nvPr/>
        </p:nvSpPr>
        <p:spPr>
          <a:xfrm rot="489434">
            <a:off x="13917533" y="375559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363;p20">
            <a:extLst>
              <a:ext uri="{FF2B5EF4-FFF2-40B4-BE49-F238E27FC236}">
                <a16:creationId xmlns:a16="http://schemas.microsoft.com/office/drawing/2014/main" id="{6DF49325-6E42-D830-8FCA-2875E6A25FA8}"/>
              </a:ext>
            </a:extLst>
          </p:cNvPr>
          <p:cNvSpPr/>
          <p:nvPr/>
        </p:nvSpPr>
        <p:spPr>
          <a:xfrm rot="489434">
            <a:off x="13765135" y="405237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363;p20">
            <a:extLst>
              <a:ext uri="{FF2B5EF4-FFF2-40B4-BE49-F238E27FC236}">
                <a16:creationId xmlns:a16="http://schemas.microsoft.com/office/drawing/2014/main" id="{D73386C1-6DDE-49E4-EAEA-8296FE2AEB87}"/>
              </a:ext>
            </a:extLst>
          </p:cNvPr>
          <p:cNvSpPr/>
          <p:nvPr/>
        </p:nvSpPr>
        <p:spPr>
          <a:xfrm rot="489434">
            <a:off x="13652841" y="442134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363;p20">
            <a:extLst>
              <a:ext uri="{FF2B5EF4-FFF2-40B4-BE49-F238E27FC236}">
                <a16:creationId xmlns:a16="http://schemas.microsoft.com/office/drawing/2014/main" id="{A808E6BF-39BF-4986-E794-BA162907EBF1}"/>
              </a:ext>
            </a:extLst>
          </p:cNvPr>
          <p:cNvSpPr/>
          <p:nvPr/>
        </p:nvSpPr>
        <p:spPr>
          <a:xfrm rot="489434">
            <a:off x="13636798" y="480635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363;p20">
            <a:extLst>
              <a:ext uri="{FF2B5EF4-FFF2-40B4-BE49-F238E27FC236}">
                <a16:creationId xmlns:a16="http://schemas.microsoft.com/office/drawing/2014/main" id="{1DCA8B3A-F3B6-CC2F-7632-322C2C752EA9}"/>
              </a:ext>
            </a:extLst>
          </p:cNvPr>
          <p:cNvSpPr/>
          <p:nvPr/>
        </p:nvSpPr>
        <p:spPr>
          <a:xfrm rot="489434">
            <a:off x="13765133" y="527157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363;p20">
            <a:extLst>
              <a:ext uri="{FF2B5EF4-FFF2-40B4-BE49-F238E27FC236}">
                <a16:creationId xmlns:a16="http://schemas.microsoft.com/office/drawing/2014/main" id="{3E3FE15E-FB19-4F5D-8434-E3C4952C3754}"/>
              </a:ext>
            </a:extLst>
          </p:cNvPr>
          <p:cNvSpPr/>
          <p:nvPr/>
        </p:nvSpPr>
        <p:spPr>
          <a:xfrm rot="489434">
            <a:off x="13893471" y="341069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0CD6335-B5D0-3556-671D-8299B5FC1594}"/>
              </a:ext>
            </a:extLst>
          </p:cNvPr>
          <p:cNvSpPr txBox="1"/>
          <p:nvPr/>
        </p:nvSpPr>
        <p:spPr>
          <a:xfrm>
            <a:off x="406058" y="2927628"/>
            <a:ext cx="66353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Multi-omics assays, i.e. RNA sequencing, run at different times, in different batches, can have different distributions, referred to as batch effects.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1EBF19E-B31C-0E57-E54A-2772DE2E7772}"/>
              </a:ext>
            </a:extLst>
          </p:cNvPr>
          <p:cNvSpPr txBox="1"/>
          <p:nvPr/>
        </p:nvSpPr>
        <p:spPr>
          <a:xfrm>
            <a:off x="12907536" y="215402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A503462-4DE4-C3F4-2F06-83D8785BD734}"/>
              </a:ext>
            </a:extLst>
          </p:cNvPr>
          <p:cNvSpPr txBox="1"/>
          <p:nvPr/>
        </p:nvSpPr>
        <p:spPr>
          <a:xfrm>
            <a:off x="14881738" y="2154028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51D1319-EF45-38D8-B4F2-F22A0C9F8EB9}"/>
              </a:ext>
            </a:extLst>
          </p:cNvPr>
          <p:cNvCxnSpPr>
            <a:cxnSpLocks/>
          </p:cNvCxnSpPr>
          <p:nvPr/>
        </p:nvCxnSpPr>
        <p:spPr>
          <a:xfrm>
            <a:off x="9978190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C468A2F-B2C8-6869-02D4-9A295E802F12}"/>
              </a:ext>
            </a:extLst>
          </p:cNvPr>
          <p:cNvCxnSpPr>
            <a:cxnSpLocks/>
          </p:cNvCxnSpPr>
          <p:nvPr/>
        </p:nvCxnSpPr>
        <p:spPr>
          <a:xfrm>
            <a:off x="1242461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8E69499-5B5B-760E-E46A-F562651996D5}"/>
              </a:ext>
            </a:extLst>
          </p:cNvPr>
          <p:cNvCxnSpPr>
            <a:cxnSpLocks/>
          </p:cNvCxnSpPr>
          <p:nvPr/>
        </p:nvCxnSpPr>
        <p:spPr>
          <a:xfrm>
            <a:off x="1478280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AC61BFC-9F71-6354-590D-A416E5F2FDA5}"/>
              </a:ext>
            </a:extLst>
          </p:cNvPr>
          <p:cNvCxnSpPr>
            <a:cxnSpLocks/>
          </p:cNvCxnSpPr>
          <p:nvPr/>
        </p:nvCxnSpPr>
        <p:spPr>
          <a:xfrm>
            <a:off x="17493917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402FC82-2BCE-C4CA-6168-ECC2E9830435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53F53D5-C8AD-C2CC-EC2D-29CB20C66BAA}"/>
              </a:ext>
            </a:extLst>
          </p:cNvPr>
          <p:cNvSpPr txBox="1"/>
          <p:nvPr/>
        </p:nvSpPr>
        <p:spPr>
          <a:xfrm>
            <a:off x="10464458" y="6689105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165" name="Google Shape;363;p20">
            <a:extLst>
              <a:ext uri="{FF2B5EF4-FFF2-40B4-BE49-F238E27FC236}">
                <a16:creationId xmlns:a16="http://schemas.microsoft.com/office/drawing/2014/main" id="{23E04EAA-147A-0DB5-1C67-1257B64305FE}"/>
              </a:ext>
            </a:extLst>
          </p:cNvPr>
          <p:cNvSpPr/>
          <p:nvPr/>
        </p:nvSpPr>
        <p:spPr>
          <a:xfrm rot="489434">
            <a:off x="15946858" y="818303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363;p20">
            <a:extLst>
              <a:ext uri="{FF2B5EF4-FFF2-40B4-BE49-F238E27FC236}">
                <a16:creationId xmlns:a16="http://schemas.microsoft.com/office/drawing/2014/main" id="{AADF2140-3AE3-E95E-F47C-41341670166B}"/>
              </a:ext>
            </a:extLst>
          </p:cNvPr>
          <p:cNvSpPr/>
          <p:nvPr/>
        </p:nvSpPr>
        <p:spPr>
          <a:xfrm rot="489434">
            <a:off x="16307804" y="785417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363;p20">
            <a:extLst>
              <a:ext uri="{FF2B5EF4-FFF2-40B4-BE49-F238E27FC236}">
                <a16:creationId xmlns:a16="http://schemas.microsoft.com/office/drawing/2014/main" id="{4385D199-BD5C-A105-D281-7082273C336E}"/>
              </a:ext>
            </a:extLst>
          </p:cNvPr>
          <p:cNvSpPr/>
          <p:nvPr/>
        </p:nvSpPr>
        <p:spPr>
          <a:xfrm rot="489434">
            <a:off x="16307804" y="82712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363;p20">
            <a:extLst>
              <a:ext uri="{FF2B5EF4-FFF2-40B4-BE49-F238E27FC236}">
                <a16:creationId xmlns:a16="http://schemas.microsoft.com/office/drawing/2014/main" id="{4C338F17-3F59-C42C-9C82-4A4D7E1FB3E4}"/>
              </a:ext>
            </a:extLst>
          </p:cNvPr>
          <p:cNvSpPr/>
          <p:nvPr/>
        </p:nvSpPr>
        <p:spPr>
          <a:xfrm rot="489434">
            <a:off x="16099258" y="864022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363;p20">
            <a:extLst>
              <a:ext uri="{FF2B5EF4-FFF2-40B4-BE49-F238E27FC236}">
                <a16:creationId xmlns:a16="http://schemas.microsoft.com/office/drawing/2014/main" id="{9AE08573-7CA5-8485-2454-4ACF55528AA4}"/>
              </a:ext>
            </a:extLst>
          </p:cNvPr>
          <p:cNvSpPr/>
          <p:nvPr/>
        </p:nvSpPr>
        <p:spPr>
          <a:xfrm rot="489434">
            <a:off x="15794460" y="847980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363;p20">
            <a:extLst>
              <a:ext uri="{FF2B5EF4-FFF2-40B4-BE49-F238E27FC236}">
                <a16:creationId xmlns:a16="http://schemas.microsoft.com/office/drawing/2014/main" id="{E8D9E27E-02CB-2F3E-A660-DBFB382A2FB9}"/>
              </a:ext>
            </a:extLst>
          </p:cNvPr>
          <p:cNvSpPr/>
          <p:nvPr/>
        </p:nvSpPr>
        <p:spPr>
          <a:xfrm rot="489434">
            <a:off x="15682166" y="884877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363;p20">
            <a:extLst>
              <a:ext uri="{FF2B5EF4-FFF2-40B4-BE49-F238E27FC236}">
                <a16:creationId xmlns:a16="http://schemas.microsoft.com/office/drawing/2014/main" id="{D48CBDD2-C524-2812-B715-A00C48E49A2E}"/>
              </a:ext>
            </a:extLst>
          </p:cNvPr>
          <p:cNvSpPr/>
          <p:nvPr/>
        </p:nvSpPr>
        <p:spPr>
          <a:xfrm rot="489434">
            <a:off x="15986963" y="907336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363;p20">
            <a:extLst>
              <a:ext uri="{FF2B5EF4-FFF2-40B4-BE49-F238E27FC236}">
                <a16:creationId xmlns:a16="http://schemas.microsoft.com/office/drawing/2014/main" id="{B9A659D1-A283-9BF7-6E96-EBEDDCACB9C3}"/>
              </a:ext>
            </a:extLst>
          </p:cNvPr>
          <p:cNvSpPr/>
          <p:nvPr/>
        </p:nvSpPr>
        <p:spPr>
          <a:xfrm rot="489434">
            <a:off x="15666123" y="923378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363;p20">
            <a:extLst>
              <a:ext uri="{FF2B5EF4-FFF2-40B4-BE49-F238E27FC236}">
                <a16:creationId xmlns:a16="http://schemas.microsoft.com/office/drawing/2014/main" id="{8A439854-7070-7569-BB56-D4C894A36E08}"/>
              </a:ext>
            </a:extLst>
          </p:cNvPr>
          <p:cNvSpPr/>
          <p:nvPr/>
        </p:nvSpPr>
        <p:spPr>
          <a:xfrm rot="489434">
            <a:off x="16291762" y="891294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363;p20">
            <a:extLst>
              <a:ext uri="{FF2B5EF4-FFF2-40B4-BE49-F238E27FC236}">
                <a16:creationId xmlns:a16="http://schemas.microsoft.com/office/drawing/2014/main" id="{38C03A90-3D82-646E-AE44-E426A3E3F379}"/>
              </a:ext>
            </a:extLst>
          </p:cNvPr>
          <p:cNvSpPr/>
          <p:nvPr/>
        </p:nvSpPr>
        <p:spPr>
          <a:xfrm rot="489434">
            <a:off x="16099258" y="941025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363;p20">
            <a:extLst>
              <a:ext uri="{FF2B5EF4-FFF2-40B4-BE49-F238E27FC236}">
                <a16:creationId xmlns:a16="http://schemas.microsoft.com/office/drawing/2014/main" id="{119808A0-BE52-3471-68A3-0B2339577777}"/>
              </a:ext>
            </a:extLst>
          </p:cNvPr>
          <p:cNvSpPr/>
          <p:nvPr/>
        </p:nvSpPr>
        <p:spPr>
          <a:xfrm rot="489434">
            <a:off x="15794458" y="96990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363;p20">
            <a:extLst>
              <a:ext uri="{FF2B5EF4-FFF2-40B4-BE49-F238E27FC236}">
                <a16:creationId xmlns:a16="http://schemas.microsoft.com/office/drawing/2014/main" id="{A765CFC6-CF65-C0A5-17C7-3CE1377E9DFF}"/>
              </a:ext>
            </a:extLst>
          </p:cNvPr>
          <p:cNvSpPr/>
          <p:nvPr/>
        </p:nvSpPr>
        <p:spPr>
          <a:xfrm rot="489434">
            <a:off x="15922796" y="783812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A221C1C-F670-D86B-1A6D-E9FEB90AD236}"/>
              </a:ext>
            </a:extLst>
          </p:cNvPr>
          <p:cNvSpPr txBox="1"/>
          <p:nvPr/>
        </p:nvSpPr>
        <p:spPr>
          <a:xfrm>
            <a:off x="12907535" y="6689105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6BA6F65-6247-5E6C-80CD-1DBF520FCDA9}"/>
              </a:ext>
            </a:extLst>
          </p:cNvPr>
          <p:cNvSpPr txBox="1"/>
          <p:nvPr/>
        </p:nvSpPr>
        <p:spPr>
          <a:xfrm>
            <a:off x="14881737" y="6676082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FEB47AB-A30A-2C79-C599-181C54077BF3}"/>
              </a:ext>
            </a:extLst>
          </p:cNvPr>
          <p:cNvCxnSpPr>
            <a:cxnSpLocks/>
          </p:cNvCxnSpPr>
          <p:nvPr/>
        </p:nvCxnSpPr>
        <p:spPr>
          <a:xfrm>
            <a:off x="9978189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9231F8-B620-89FA-11A8-CAB620FFE7D1}"/>
              </a:ext>
            </a:extLst>
          </p:cNvPr>
          <p:cNvCxnSpPr>
            <a:cxnSpLocks/>
          </p:cNvCxnSpPr>
          <p:nvPr/>
        </p:nvCxnSpPr>
        <p:spPr>
          <a:xfrm>
            <a:off x="1242461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43D711D-9024-E341-51A9-99EA4E996300}"/>
              </a:ext>
            </a:extLst>
          </p:cNvPr>
          <p:cNvCxnSpPr>
            <a:cxnSpLocks/>
          </p:cNvCxnSpPr>
          <p:nvPr/>
        </p:nvCxnSpPr>
        <p:spPr>
          <a:xfrm>
            <a:off x="1478280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F93DE1D-5307-E1C8-4703-81975BDF901E}"/>
              </a:ext>
            </a:extLst>
          </p:cNvPr>
          <p:cNvCxnSpPr>
            <a:cxnSpLocks/>
          </p:cNvCxnSpPr>
          <p:nvPr/>
        </p:nvCxnSpPr>
        <p:spPr>
          <a:xfrm>
            <a:off x="17493916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1" name="Google Shape;363;p20">
            <a:extLst>
              <a:ext uri="{FF2B5EF4-FFF2-40B4-BE49-F238E27FC236}">
                <a16:creationId xmlns:a16="http://schemas.microsoft.com/office/drawing/2014/main" id="{45CEA03B-0DF9-C73F-3CAB-9B455C419B13}"/>
              </a:ext>
            </a:extLst>
          </p:cNvPr>
          <p:cNvSpPr/>
          <p:nvPr/>
        </p:nvSpPr>
        <p:spPr>
          <a:xfrm rot="489434">
            <a:off x="10548688" y="807092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363;p20">
            <a:extLst>
              <a:ext uri="{FF2B5EF4-FFF2-40B4-BE49-F238E27FC236}">
                <a16:creationId xmlns:a16="http://schemas.microsoft.com/office/drawing/2014/main" id="{15C3DBCB-75BB-1E3C-A12C-88A884C7CF9B}"/>
              </a:ext>
            </a:extLst>
          </p:cNvPr>
          <p:cNvSpPr/>
          <p:nvPr/>
        </p:nvSpPr>
        <p:spPr>
          <a:xfrm rot="489434">
            <a:off x="10909634" y="774206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363;p20">
            <a:extLst>
              <a:ext uri="{FF2B5EF4-FFF2-40B4-BE49-F238E27FC236}">
                <a16:creationId xmlns:a16="http://schemas.microsoft.com/office/drawing/2014/main" id="{87A1B3A1-A704-3A16-620D-6D0048608482}"/>
              </a:ext>
            </a:extLst>
          </p:cNvPr>
          <p:cNvSpPr/>
          <p:nvPr/>
        </p:nvSpPr>
        <p:spPr>
          <a:xfrm rot="489434">
            <a:off x="10909634" y="815915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363;p20">
            <a:extLst>
              <a:ext uri="{FF2B5EF4-FFF2-40B4-BE49-F238E27FC236}">
                <a16:creationId xmlns:a16="http://schemas.microsoft.com/office/drawing/2014/main" id="{74617138-048E-E32F-ECC8-37AD64D52CAC}"/>
              </a:ext>
            </a:extLst>
          </p:cNvPr>
          <p:cNvSpPr/>
          <p:nvPr/>
        </p:nvSpPr>
        <p:spPr>
          <a:xfrm rot="489434">
            <a:off x="10701088" y="85281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363;p20">
            <a:extLst>
              <a:ext uri="{FF2B5EF4-FFF2-40B4-BE49-F238E27FC236}">
                <a16:creationId xmlns:a16="http://schemas.microsoft.com/office/drawing/2014/main" id="{8CBB4010-2FD7-9869-BE66-377FC41F2786}"/>
              </a:ext>
            </a:extLst>
          </p:cNvPr>
          <p:cNvSpPr/>
          <p:nvPr/>
        </p:nvSpPr>
        <p:spPr>
          <a:xfrm rot="489434">
            <a:off x="10396290" y="836770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363;p20">
            <a:extLst>
              <a:ext uri="{FF2B5EF4-FFF2-40B4-BE49-F238E27FC236}">
                <a16:creationId xmlns:a16="http://schemas.microsoft.com/office/drawing/2014/main" id="{84EAE562-4A50-A96A-951D-041867A937B0}"/>
              </a:ext>
            </a:extLst>
          </p:cNvPr>
          <p:cNvSpPr/>
          <p:nvPr/>
        </p:nvSpPr>
        <p:spPr>
          <a:xfrm rot="489434">
            <a:off x="10283996" y="873666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363;p20">
            <a:extLst>
              <a:ext uri="{FF2B5EF4-FFF2-40B4-BE49-F238E27FC236}">
                <a16:creationId xmlns:a16="http://schemas.microsoft.com/office/drawing/2014/main" id="{B6FA6767-16FC-E3DE-8415-5303B0899EF5}"/>
              </a:ext>
            </a:extLst>
          </p:cNvPr>
          <p:cNvSpPr/>
          <p:nvPr/>
        </p:nvSpPr>
        <p:spPr>
          <a:xfrm rot="489434">
            <a:off x="10588793" y="896125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363;p20">
            <a:extLst>
              <a:ext uri="{FF2B5EF4-FFF2-40B4-BE49-F238E27FC236}">
                <a16:creationId xmlns:a16="http://schemas.microsoft.com/office/drawing/2014/main" id="{BE53F304-D442-C6BE-5D01-A4A02028D0FE}"/>
              </a:ext>
            </a:extLst>
          </p:cNvPr>
          <p:cNvSpPr/>
          <p:nvPr/>
        </p:nvSpPr>
        <p:spPr>
          <a:xfrm rot="489434">
            <a:off x="10267953" y="912167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363;p20">
            <a:extLst>
              <a:ext uri="{FF2B5EF4-FFF2-40B4-BE49-F238E27FC236}">
                <a16:creationId xmlns:a16="http://schemas.microsoft.com/office/drawing/2014/main" id="{164C5725-0739-E081-7386-CE3492956901}"/>
              </a:ext>
            </a:extLst>
          </p:cNvPr>
          <p:cNvSpPr/>
          <p:nvPr/>
        </p:nvSpPr>
        <p:spPr>
          <a:xfrm rot="489434">
            <a:off x="10893592" y="880083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363;p20">
            <a:extLst>
              <a:ext uri="{FF2B5EF4-FFF2-40B4-BE49-F238E27FC236}">
                <a16:creationId xmlns:a16="http://schemas.microsoft.com/office/drawing/2014/main" id="{D4E80D3A-96A1-A73E-30CD-D3BA8A2096D3}"/>
              </a:ext>
            </a:extLst>
          </p:cNvPr>
          <p:cNvSpPr/>
          <p:nvPr/>
        </p:nvSpPr>
        <p:spPr>
          <a:xfrm rot="489434">
            <a:off x="10701088" y="929814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363;p20">
            <a:extLst>
              <a:ext uri="{FF2B5EF4-FFF2-40B4-BE49-F238E27FC236}">
                <a16:creationId xmlns:a16="http://schemas.microsoft.com/office/drawing/2014/main" id="{9478B09B-2C10-F380-2C0F-B9CC98445C44}"/>
              </a:ext>
            </a:extLst>
          </p:cNvPr>
          <p:cNvSpPr/>
          <p:nvPr/>
        </p:nvSpPr>
        <p:spPr>
          <a:xfrm rot="489434">
            <a:off x="10396288" y="958689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363;p20">
            <a:extLst>
              <a:ext uri="{FF2B5EF4-FFF2-40B4-BE49-F238E27FC236}">
                <a16:creationId xmlns:a16="http://schemas.microsoft.com/office/drawing/2014/main" id="{05E8608E-B38C-2BFD-AA1D-09E477B203A6}"/>
              </a:ext>
            </a:extLst>
          </p:cNvPr>
          <p:cNvSpPr/>
          <p:nvPr/>
        </p:nvSpPr>
        <p:spPr>
          <a:xfrm rot="489434">
            <a:off x="10524626" y="77260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363;p20">
            <a:extLst>
              <a:ext uri="{FF2B5EF4-FFF2-40B4-BE49-F238E27FC236}">
                <a16:creationId xmlns:a16="http://schemas.microsoft.com/office/drawing/2014/main" id="{3691AEA0-3A24-2C28-5239-3F4412CF7BE7}"/>
              </a:ext>
            </a:extLst>
          </p:cNvPr>
          <p:cNvSpPr/>
          <p:nvPr/>
        </p:nvSpPr>
        <p:spPr>
          <a:xfrm rot="489434">
            <a:off x="11439023" y="807894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363;p20">
            <a:extLst>
              <a:ext uri="{FF2B5EF4-FFF2-40B4-BE49-F238E27FC236}">
                <a16:creationId xmlns:a16="http://schemas.microsoft.com/office/drawing/2014/main" id="{EEC3C360-7C29-E5CC-A933-7A9C783FA014}"/>
              </a:ext>
            </a:extLst>
          </p:cNvPr>
          <p:cNvSpPr/>
          <p:nvPr/>
        </p:nvSpPr>
        <p:spPr>
          <a:xfrm rot="489434">
            <a:off x="11799969" y="775008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363;p20">
            <a:extLst>
              <a:ext uri="{FF2B5EF4-FFF2-40B4-BE49-F238E27FC236}">
                <a16:creationId xmlns:a16="http://schemas.microsoft.com/office/drawing/2014/main" id="{3358A61B-4FCA-4322-878D-EF5F8A81389B}"/>
              </a:ext>
            </a:extLst>
          </p:cNvPr>
          <p:cNvSpPr/>
          <p:nvPr/>
        </p:nvSpPr>
        <p:spPr>
          <a:xfrm rot="489434">
            <a:off x="11799969" y="816717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363;p20">
            <a:extLst>
              <a:ext uri="{FF2B5EF4-FFF2-40B4-BE49-F238E27FC236}">
                <a16:creationId xmlns:a16="http://schemas.microsoft.com/office/drawing/2014/main" id="{D8C991A3-B553-3D4C-D0D3-49429610F1F0}"/>
              </a:ext>
            </a:extLst>
          </p:cNvPr>
          <p:cNvSpPr/>
          <p:nvPr/>
        </p:nvSpPr>
        <p:spPr>
          <a:xfrm rot="489434">
            <a:off x="11591423" y="85361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363;p20">
            <a:extLst>
              <a:ext uri="{FF2B5EF4-FFF2-40B4-BE49-F238E27FC236}">
                <a16:creationId xmlns:a16="http://schemas.microsoft.com/office/drawing/2014/main" id="{6BCF41E0-A9CF-2F28-88CD-BC0B7DDC2EAA}"/>
              </a:ext>
            </a:extLst>
          </p:cNvPr>
          <p:cNvSpPr/>
          <p:nvPr/>
        </p:nvSpPr>
        <p:spPr>
          <a:xfrm rot="489434">
            <a:off x="11286625" y="837572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363;p20">
            <a:extLst>
              <a:ext uri="{FF2B5EF4-FFF2-40B4-BE49-F238E27FC236}">
                <a16:creationId xmlns:a16="http://schemas.microsoft.com/office/drawing/2014/main" id="{ED1F02DA-DB5D-CD8D-C428-7BE4794E24B4}"/>
              </a:ext>
            </a:extLst>
          </p:cNvPr>
          <p:cNvSpPr/>
          <p:nvPr/>
        </p:nvSpPr>
        <p:spPr>
          <a:xfrm rot="489434">
            <a:off x="11174331" y="8744688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363;p20">
            <a:extLst>
              <a:ext uri="{FF2B5EF4-FFF2-40B4-BE49-F238E27FC236}">
                <a16:creationId xmlns:a16="http://schemas.microsoft.com/office/drawing/2014/main" id="{AB212B7F-A77E-0B0B-EE0C-57ABEFFB2D6D}"/>
              </a:ext>
            </a:extLst>
          </p:cNvPr>
          <p:cNvSpPr/>
          <p:nvPr/>
        </p:nvSpPr>
        <p:spPr>
          <a:xfrm rot="489434">
            <a:off x="11479128" y="896927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363;p20">
            <a:extLst>
              <a:ext uri="{FF2B5EF4-FFF2-40B4-BE49-F238E27FC236}">
                <a16:creationId xmlns:a16="http://schemas.microsoft.com/office/drawing/2014/main" id="{D026532A-530E-B597-4D7F-35A98181C34B}"/>
              </a:ext>
            </a:extLst>
          </p:cNvPr>
          <p:cNvSpPr/>
          <p:nvPr/>
        </p:nvSpPr>
        <p:spPr>
          <a:xfrm rot="489434">
            <a:off x="11158288" y="912969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363;p20">
            <a:extLst>
              <a:ext uri="{FF2B5EF4-FFF2-40B4-BE49-F238E27FC236}">
                <a16:creationId xmlns:a16="http://schemas.microsoft.com/office/drawing/2014/main" id="{E2E5030E-3DB8-70B9-8176-9CE0B477CF3C}"/>
              </a:ext>
            </a:extLst>
          </p:cNvPr>
          <p:cNvSpPr/>
          <p:nvPr/>
        </p:nvSpPr>
        <p:spPr>
          <a:xfrm rot="489434">
            <a:off x="11783927" y="880885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363;p20">
            <a:extLst>
              <a:ext uri="{FF2B5EF4-FFF2-40B4-BE49-F238E27FC236}">
                <a16:creationId xmlns:a16="http://schemas.microsoft.com/office/drawing/2014/main" id="{5A5EA5FB-D44F-8FEF-0398-570B6E5FEB82}"/>
              </a:ext>
            </a:extLst>
          </p:cNvPr>
          <p:cNvSpPr/>
          <p:nvPr/>
        </p:nvSpPr>
        <p:spPr>
          <a:xfrm rot="489434">
            <a:off x="11591423" y="930616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363;p20">
            <a:extLst>
              <a:ext uri="{FF2B5EF4-FFF2-40B4-BE49-F238E27FC236}">
                <a16:creationId xmlns:a16="http://schemas.microsoft.com/office/drawing/2014/main" id="{6843CE2A-5970-5DA4-3DCB-3268E4476CCE}"/>
              </a:ext>
            </a:extLst>
          </p:cNvPr>
          <p:cNvSpPr/>
          <p:nvPr/>
        </p:nvSpPr>
        <p:spPr>
          <a:xfrm rot="489434">
            <a:off x="11286623" y="9594918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363;p20">
            <a:extLst>
              <a:ext uri="{FF2B5EF4-FFF2-40B4-BE49-F238E27FC236}">
                <a16:creationId xmlns:a16="http://schemas.microsoft.com/office/drawing/2014/main" id="{50325284-B171-4104-FA07-46798A4B77B7}"/>
              </a:ext>
            </a:extLst>
          </p:cNvPr>
          <p:cNvSpPr/>
          <p:nvPr/>
        </p:nvSpPr>
        <p:spPr>
          <a:xfrm rot="489434">
            <a:off x="11414961" y="77340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363;p20">
            <a:extLst>
              <a:ext uri="{FF2B5EF4-FFF2-40B4-BE49-F238E27FC236}">
                <a16:creationId xmlns:a16="http://schemas.microsoft.com/office/drawing/2014/main" id="{59DDA494-2EF9-391B-7E39-A96118320276}"/>
              </a:ext>
            </a:extLst>
          </p:cNvPr>
          <p:cNvSpPr/>
          <p:nvPr/>
        </p:nvSpPr>
        <p:spPr>
          <a:xfrm rot="489434">
            <a:off x="13323973" y="815896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363;p20">
            <a:extLst>
              <a:ext uri="{FF2B5EF4-FFF2-40B4-BE49-F238E27FC236}">
                <a16:creationId xmlns:a16="http://schemas.microsoft.com/office/drawing/2014/main" id="{E5DB8607-D77B-945C-C9FE-D61A3D3777E9}"/>
              </a:ext>
            </a:extLst>
          </p:cNvPr>
          <p:cNvSpPr/>
          <p:nvPr/>
        </p:nvSpPr>
        <p:spPr>
          <a:xfrm rot="489434">
            <a:off x="13684919" y="783010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363;p20">
            <a:extLst>
              <a:ext uri="{FF2B5EF4-FFF2-40B4-BE49-F238E27FC236}">
                <a16:creationId xmlns:a16="http://schemas.microsoft.com/office/drawing/2014/main" id="{64F493E2-C0C5-C081-A4F5-C70731A353A8}"/>
              </a:ext>
            </a:extLst>
          </p:cNvPr>
          <p:cNvSpPr/>
          <p:nvPr/>
        </p:nvSpPr>
        <p:spPr>
          <a:xfrm rot="489434">
            <a:off x="13684919" y="824720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363;p20">
            <a:extLst>
              <a:ext uri="{FF2B5EF4-FFF2-40B4-BE49-F238E27FC236}">
                <a16:creationId xmlns:a16="http://schemas.microsoft.com/office/drawing/2014/main" id="{99BE5B42-75ED-B2C2-5A56-9E5CA155651E}"/>
              </a:ext>
            </a:extLst>
          </p:cNvPr>
          <p:cNvSpPr/>
          <p:nvPr/>
        </p:nvSpPr>
        <p:spPr>
          <a:xfrm rot="489434">
            <a:off x="13476373" y="861616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363;p20">
            <a:extLst>
              <a:ext uri="{FF2B5EF4-FFF2-40B4-BE49-F238E27FC236}">
                <a16:creationId xmlns:a16="http://schemas.microsoft.com/office/drawing/2014/main" id="{29384886-149C-30C0-3684-37F7D38E3801}"/>
              </a:ext>
            </a:extLst>
          </p:cNvPr>
          <p:cNvSpPr/>
          <p:nvPr/>
        </p:nvSpPr>
        <p:spPr>
          <a:xfrm rot="489434">
            <a:off x="13171575" y="845574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363;p20">
            <a:extLst>
              <a:ext uri="{FF2B5EF4-FFF2-40B4-BE49-F238E27FC236}">
                <a16:creationId xmlns:a16="http://schemas.microsoft.com/office/drawing/2014/main" id="{8E831A59-6D91-E9CF-4EEC-F87B38ACD246}"/>
              </a:ext>
            </a:extLst>
          </p:cNvPr>
          <p:cNvSpPr/>
          <p:nvPr/>
        </p:nvSpPr>
        <p:spPr>
          <a:xfrm rot="489434">
            <a:off x="13059281" y="8824713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363;p20">
            <a:extLst>
              <a:ext uri="{FF2B5EF4-FFF2-40B4-BE49-F238E27FC236}">
                <a16:creationId xmlns:a16="http://schemas.microsoft.com/office/drawing/2014/main" id="{D8703A8A-DF68-E5A4-ED37-F9741F4C9A4F}"/>
              </a:ext>
            </a:extLst>
          </p:cNvPr>
          <p:cNvSpPr/>
          <p:nvPr/>
        </p:nvSpPr>
        <p:spPr>
          <a:xfrm rot="489434">
            <a:off x="13364078" y="904930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363;p20">
            <a:extLst>
              <a:ext uri="{FF2B5EF4-FFF2-40B4-BE49-F238E27FC236}">
                <a16:creationId xmlns:a16="http://schemas.microsoft.com/office/drawing/2014/main" id="{2FF8D68F-7D75-940E-99A4-A3AB58D3A894}"/>
              </a:ext>
            </a:extLst>
          </p:cNvPr>
          <p:cNvSpPr/>
          <p:nvPr/>
        </p:nvSpPr>
        <p:spPr>
          <a:xfrm rot="489434">
            <a:off x="13043238" y="920972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363;p20">
            <a:extLst>
              <a:ext uri="{FF2B5EF4-FFF2-40B4-BE49-F238E27FC236}">
                <a16:creationId xmlns:a16="http://schemas.microsoft.com/office/drawing/2014/main" id="{665A2BFD-4FE4-FC42-86E8-2CA72D0A63F6}"/>
              </a:ext>
            </a:extLst>
          </p:cNvPr>
          <p:cNvSpPr/>
          <p:nvPr/>
        </p:nvSpPr>
        <p:spPr>
          <a:xfrm rot="489434">
            <a:off x="13668877" y="888888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363;p20">
            <a:extLst>
              <a:ext uri="{FF2B5EF4-FFF2-40B4-BE49-F238E27FC236}">
                <a16:creationId xmlns:a16="http://schemas.microsoft.com/office/drawing/2014/main" id="{849E142F-40F0-684E-B0A3-3F7FFE3AC5B7}"/>
              </a:ext>
            </a:extLst>
          </p:cNvPr>
          <p:cNvSpPr/>
          <p:nvPr/>
        </p:nvSpPr>
        <p:spPr>
          <a:xfrm rot="489434">
            <a:off x="13476373" y="938618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363;p20">
            <a:extLst>
              <a:ext uri="{FF2B5EF4-FFF2-40B4-BE49-F238E27FC236}">
                <a16:creationId xmlns:a16="http://schemas.microsoft.com/office/drawing/2014/main" id="{DA78949B-6A73-6649-AB67-41DD9FB72C75}"/>
              </a:ext>
            </a:extLst>
          </p:cNvPr>
          <p:cNvSpPr/>
          <p:nvPr/>
        </p:nvSpPr>
        <p:spPr>
          <a:xfrm rot="489434">
            <a:off x="13171573" y="9674943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363;p20">
            <a:extLst>
              <a:ext uri="{FF2B5EF4-FFF2-40B4-BE49-F238E27FC236}">
                <a16:creationId xmlns:a16="http://schemas.microsoft.com/office/drawing/2014/main" id="{408487D4-6A90-E951-6DD0-512901484930}"/>
              </a:ext>
            </a:extLst>
          </p:cNvPr>
          <p:cNvSpPr/>
          <p:nvPr/>
        </p:nvSpPr>
        <p:spPr>
          <a:xfrm rot="489434">
            <a:off x="13299911" y="781406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F340D5B-114E-ED11-082B-22D3E32110F0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7B4F6E2-460E-A534-503A-307B73EBECF9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240" name="Google Shape;1297;p53">
            <a:extLst>
              <a:ext uri="{FF2B5EF4-FFF2-40B4-BE49-F238E27FC236}">
                <a16:creationId xmlns:a16="http://schemas.microsoft.com/office/drawing/2014/main" id="{E9605B0A-1612-FA9C-BD2E-61BF71187E1A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09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9" grpId="0" animBg="1"/>
      <p:bldP spid="73" grpId="0" animBg="1"/>
      <p:bldP spid="74" grpId="0" animBg="1"/>
      <p:bldP spid="76" grpId="0" animBg="1"/>
      <p:bldP spid="79" grpId="0" animBg="1"/>
      <p:bldP spid="80" grpId="0" animBg="1"/>
      <p:bldP spid="81" grpId="0" animBg="1"/>
      <p:bldP spid="85" grpId="0" animBg="1"/>
      <p:bldP spid="86" grpId="0" animBg="1"/>
      <p:bldP spid="88" grpId="0" animBg="1"/>
      <p:bldP spid="91" grpId="0" animBg="1"/>
      <p:bldP spid="92" grpId="0" animBg="1"/>
      <p:bldP spid="93" grpId="0" animBg="1"/>
      <p:bldP spid="97" grpId="0" animBg="1"/>
      <p:bldP spid="98" grpId="0" animBg="1"/>
      <p:bldP spid="100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6" grpId="0"/>
      <p:bldP spid="137" grpId="0"/>
      <p:bldP spid="146" grpId="0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95" grpId="0"/>
      <p:bldP spid="196" grpId="0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8" grpId="0"/>
      <p:bldP spid="2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AC2D3-B9ED-1F40-EF95-F92B1A5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E0B71-18F6-68D6-556B-243B199939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71A2B8-4F85-2BFF-8DA1-588BDC37421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4587D34-7D52-5F1A-8A64-6A83B5968CB3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2. Relationships between examples can bias performance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12B5E-AC0E-88DC-48B3-7EDB4C0839D6}"/>
              </a:ext>
            </a:extLst>
          </p:cNvPr>
          <p:cNvSpPr txBox="1"/>
          <p:nvPr/>
        </p:nvSpPr>
        <p:spPr>
          <a:xfrm>
            <a:off x="468362" y="3874405"/>
            <a:ext cx="55586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Machine learning models expected features to be “independent and identically distributed” (</a:t>
            </a:r>
            <a:r>
              <a:rPr lang="en-US" sz="3200" dirty="0" err="1">
                <a:latin typeface="Raleway" pitchFamily="2" charset="77"/>
              </a:rPr>
              <a:t>i.i.d.</a:t>
            </a:r>
            <a:r>
              <a:rPr lang="en-US" sz="3200" dirty="0">
                <a:latin typeface="Raleway" pitchFamily="2" charset="77"/>
              </a:rPr>
              <a:t>). 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However in biology, features in machine learning models are often related, e.g. protein families.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80E32-95D0-4505-A565-BCAF3ECA9B40}"/>
              </a:ext>
            </a:extLst>
          </p:cNvPr>
          <p:cNvSpPr txBox="1"/>
          <p:nvPr/>
        </p:nvSpPr>
        <p:spPr>
          <a:xfrm>
            <a:off x="10464459" y="215402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pic>
        <p:nvPicPr>
          <p:cNvPr id="11" name="Google Shape;1210;p50">
            <a:extLst>
              <a:ext uri="{FF2B5EF4-FFF2-40B4-BE49-F238E27FC236}">
                <a16:creationId xmlns:a16="http://schemas.microsoft.com/office/drawing/2014/main" id="{7F045850-E835-178B-2F67-8E083C99F7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3B676B0-D181-BEAA-745C-DD7F898A5376}"/>
              </a:ext>
            </a:extLst>
          </p:cNvPr>
          <p:cNvSpPr txBox="1"/>
          <p:nvPr/>
        </p:nvSpPr>
        <p:spPr>
          <a:xfrm>
            <a:off x="12907536" y="215402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C07156-C174-E78C-0D19-D2F350BAE33E}"/>
              </a:ext>
            </a:extLst>
          </p:cNvPr>
          <p:cNvSpPr txBox="1"/>
          <p:nvPr/>
        </p:nvSpPr>
        <p:spPr>
          <a:xfrm>
            <a:off x="14881738" y="2154028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F433DF-1C82-D406-35CB-D6DDBAC14F13}"/>
              </a:ext>
            </a:extLst>
          </p:cNvPr>
          <p:cNvCxnSpPr>
            <a:cxnSpLocks/>
          </p:cNvCxnSpPr>
          <p:nvPr/>
        </p:nvCxnSpPr>
        <p:spPr>
          <a:xfrm>
            <a:off x="9978190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A4E057-CECF-D222-2C3C-D6A096F0EFBF}"/>
              </a:ext>
            </a:extLst>
          </p:cNvPr>
          <p:cNvCxnSpPr>
            <a:cxnSpLocks/>
          </p:cNvCxnSpPr>
          <p:nvPr/>
        </p:nvCxnSpPr>
        <p:spPr>
          <a:xfrm>
            <a:off x="1242461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AF3B5A4-2657-71E1-50EA-35D04FFB424E}"/>
              </a:ext>
            </a:extLst>
          </p:cNvPr>
          <p:cNvCxnSpPr>
            <a:cxnSpLocks/>
          </p:cNvCxnSpPr>
          <p:nvPr/>
        </p:nvCxnSpPr>
        <p:spPr>
          <a:xfrm>
            <a:off x="1478280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3DC643-5659-EFA3-A6C2-93FB05071857}"/>
              </a:ext>
            </a:extLst>
          </p:cNvPr>
          <p:cNvCxnSpPr>
            <a:cxnSpLocks/>
          </p:cNvCxnSpPr>
          <p:nvPr/>
        </p:nvCxnSpPr>
        <p:spPr>
          <a:xfrm>
            <a:off x="17493917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358967-E298-C632-69DD-3DB5F8E62874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7ACB2D3-8D16-43A2-322A-0DA981A677A3}"/>
              </a:ext>
            </a:extLst>
          </p:cNvPr>
          <p:cNvSpPr txBox="1"/>
          <p:nvPr/>
        </p:nvSpPr>
        <p:spPr>
          <a:xfrm>
            <a:off x="10464458" y="6689105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51B970-98B3-A50B-AE59-EA8877AEDEC7}"/>
              </a:ext>
            </a:extLst>
          </p:cNvPr>
          <p:cNvSpPr txBox="1"/>
          <p:nvPr/>
        </p:nvSpPr>
        <p:spPr>
          <a:xfrm>
            <a:off x="12907535" y="6689105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E0E623-347B-D617-F452-2E27B0745D17}"/>
              </a:ext>
            </a:extLst>
          </p:cNvPr>
          <p:cNvSpPr txBox="1"/>
          <p:nvPr/>
        </p:nvSpPr>
        <p:spPr>
          <a:xfrm>
            <a:off x="14881737" y="6676082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328AD7E-9A62-67E2-C830-63EA368357DF}"/>
              </a:ext>
            </a:extLst>
          </p:cNvPr>
          <p:cNvCxnSpPr>
            <a:cxnSpLocks/>
          </p:cNvCxnSpPr>
          <p:nvPr/>
        </p:nvCxnSpPr>
        <p:spPr>
          <a:xfrm>
            <a:off x="9978189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2F9C65F-2E93-54BE-AABC-9ECC69FCE446}"/>
              </a:ext>
            </a:extLst>
          </p:cNvPr>
          <p:cNvCxnSpPr>
            <a:cxnSpLocks/>
          </p:cNvCxnSpPr>
          <p:nvPr/>
        </p:nvCxnSpPr>
        <p:spPr>
          <a:xfrm>
            <a:off x="1242461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27A9BBD-1EAC-7E5C-F4FF-F78357E68871}"/>
              </a:ext>
            </a:extLst>
          </p:cNvPr>
          <p:cNvCxnSpPr>
            <a:cxnSpLocks/>
          </p:cNvCxnSpPr>
          <p:nvPr/>
        </p:nvCxnSpPr>
        <p:spPr>
          <a:xfrm>
            <a:off x="1478280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F3794FD-2C81-E006-331C-CBAB33C7613B}"/>
              </a:ext>
            </a:extLst>
          </p:cNvPr>
          <p:cNvCxnSpPr>
            <a:cxnSpLocks/>
          </p:cNvCxnSpPr>
          <p:nvPr/>
        </p:nvCxnSpPr>
        <p:spPr>
          <a:xfrm>
            <a:off x="17493916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0C043BCD-15A0-1F59-3F02-8C986008D46E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B1F5DED-BEEE-173B-4ED4-CCB5388C95CA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2B5894A-0142-1C53-47D9-65D8240ED2B6}"/>
              </a:ext>
            </a:extLst>
          </p:cNvPr>
          <p:cNvSpPr txBox="1"/>
          <p:nvPr/>
        </p:nvSpPr>
        <p:spPr>
          <a:xfrm>
            <a:off x="10642132" y="2798200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MYC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5C799AE-2A02-11A6-66DB-3576C7E33FCB}"/>
              </a:ext>
            </a:extLst>
          </p:cNvPr>
          <p:cNvSpPr txBox="1"/>
          <p:nvPr/>
        </p:nvSpPr>
        <p:spPr>
          <a:xfrm>
            <a:off x="10099305" y="3460931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MAD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E9A3170-C010-BB01-B741-BF2DC2F14745}"/>
              </a:ext>
            </a:extLst>
          </p:cNvPr>
          <p:cNvSpPr txBox="1"/>
          <p:nvPr/>
        </p:nvSpPr>
        <p:spPr>
          <a:xfrm>
            <a:off x="11140890" y="3856417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MAZ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C24AFF-01A4-6FCD-2D31-25E1D5EFD449}"/>
              </a:ext>
            </a:extLst>
          </p:cNvPr>
          <p:cNvSpPr txBox="1"/>
          <p:nvPr/>
        </p:nvSpPr>
        <p:spPr>
          <a:xfrm>
            <a:off x="13003422" y="3180482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MAX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672FC6-3888-18DA-85B4-6429182C9CA4}"/>
              </a:ext>
            </a:extLst>
          </p:cNvPr>
          <p:cNvSpPr txBox="1"/>
          <p:nvPr/>
        </p:nvSpPr>
        <p:spPr>
          <a:xfrm>
            <a:off x="10169294" y="4620079"/>
            <a:ext cx="148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JUNB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2FE865D-B0B9-073B-2BDD-346621507DAD}"/>
              </a:ext>
            </a:extLst>
          </p:cNvPr>
          <p:cNvSpPr txBox="1"/>
          <p:nvPr/>
        </p:nvSpPr>
        <p:spPr>
          <a:xfrm>
            <a:off x="10959829" y="5399203"/>
            <a:ext cx="108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JDPL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84918F2-B978-9BB0-EE3F-7D80ADFCFCCD}"/>
              </a:ext>
            </a:extLst>
          </p:cNvPr>
          <p:cNvSpPr txBox="1"/>
          <p:nvPr/>
        </p:nvSpPr>
        <p:spPr>
          <a:xfrm>
            <a:off x="12990268" y="4793587"/>
            <a:ext cx="137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JUND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D37E3D1-B665-8780-EFAF-FD9B886DAC1E}"/>
              </a:ext>
            </a:extLst>
          </p:cNvPr>
          <p:cNvCxnSpPr>
            <a:stCxn id="128" idx="2"/>
            <a:endCxn id="129" idx="0"/>
          </p:cNvCxnSpPr>
          <p:nvPr/>
        </p:nvCxnSpPr>
        <p:spPr>
          <a:xfrm>
            <a:off x="10912669" y="5143299"/>
            <a:ext cx="590386" cy="25590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B845A5-E870-B721-F49C-0424926509F9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11255415" y="4880409"/>
            <a:ext cx="1734853" cy="1747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4AAF6A3-A332-AFE5-9ADA-33CE4A5B339D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11495474" y="5055197"/>
            <a:ext cx="1494794" cy="3484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ACC3780-1558-9D8F-5A33-272E9C445E95}"/>
              </a:ext>
            </a:extLst>
          </p:cNvPr>
          <p:cNvCxnSpPr>
            <a:cxnSpLocks/>
            <a:stCxn id="124" idx="3"/>
            <a:endCxn id="127" idx="1"/>
          </p:cNvCxnSpPr>
          <p:nvPr/>
        </p:nvCxnSpPr>
        <p:spPr>
          <a:xfrm>
            <a:off x="11672438" y="3059810"/>
            <a:ext cx="1330984" cy="38228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D9EA50B-86BE-CB7E-3223-0F50195D5ACB}"/>
              </a:ext>
            </a:extLst>
          </p:cNvPr>
          <p:cNvCxnSpPr>
            <a:cxnSpLocks/>
            <a:stCxn id="126" idx="0"/>
            <a:endCxn id="127" idx="1"/>
          </p:cNvCxnSpPr>
          <p:nvPr/>
        </p:nvCxnSpPr>
        <p:spPr>
          <a:xfrm flipV="1">
            <a:off x="11656043" y="3442092"/>
            <a:ext cx="1347379" cy="41432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3204A42-F7A0-A63C-AC34-1120776D365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V="1">
            <a:off x="10614458" y="3321420"/>
            <a:ext cx="542827" cy="13951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377DAB4-C1CB-B01E-7F1B-66F424BC7350}"/>
              </a:ext>
            </a:extLst>
          </p:cNvPr>
          <p:cNvCxnSpPr>
            <a:cxnSpLocks/>
            <a:endCxn id="126" idx="0"/>
          </p:cNvCxnSpPr>
          <p:nvPr/>
        </p:nvCxnSpPr>
        <p:spPr>
          <a:xfrm>
            <a:off x="11112746" y="3724228"/>
            <a:ext cx="543297" cy="1321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20931E8-720B-E78D-F5DC-4AC297EF79EC}"/>
              </a:ext>
            </a:extLst>
          </p:cNvPr>
          <p:cNvCxnSpPr>
            <a:cxnSpLocks/>
            <a:stCxn id="125" idx="0"/>
            <a:endCxn id="127" idx="1"/>
          </p:cNvCxnSpPr>
          <p:nvPr/>
        </p:nvCxnSpPr>
        <p:spPr>
          <a:xfrm flipV="1">
            <a:off x="10614458" y="3442092"/>
            <a:ext cx="2388964" cy="1883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4CA428F-9A8D-BD14-3676-FA88E907A6D3}"/>
              </a:ext>
            </a:extLst>
          </p:cNvPr>
          <p:cNvSpPr txBox="1"/>
          <p:nvPr/>
        </p:nvSpPr>
        <p:spPr>
          <a:xfrm>
            <a:off x="15147205" y="2937711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FOXA1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01A10D0-BCF0-BA04-763D-616B9C6C4F86}"/>
              </a:ext>
            </a:extLst>
          </p:cNvPr>
          <p:cNvSpPr txBox="1"/>
          <p:nvPr/>
        </p:nvSpPr>
        <p:spPr>
          <a:xfrm>
            <a:off x="15147205" y="4617838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FOXA2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2FE5582-65E7-46FF-6FE4-84ED1A381D57}"/>
              </a:ext>
            </a:extLst>
          </p:cNvPr>
          <p:cNvSpPr txBox="1"/>
          <p:nvPr/>
        </p:nvSpPr>
        <p:spPr>
          <a:xfrm>
            <a:off x="15922115" y="3813669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FOXA3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940EC02-F819-38EA-9599-921F34DFADCC}"/>
              </a:ext>
            </a:extLst>
          </p:cNvPr>
          <p:cNvCxnSpPr>
            <a:cxnSpLocks/>
            <a:stCxn id="153" idx="2"/>
            <a:endCxn id="155" idx="0"/>
          </p:cNvCxnSpPr>
          <p:nvPr/>
        </p:nvCxnSpPr>
        <p:spPr>
          <a:xfrm>
            <a:off x="15854693" y="3460931"/>
            <a:ext cx="774910" cy="3527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2F39F824-DCBE-A5D0-6345-3E13F672D7F4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>
            <a:off x="15854693" y="3460931"/>
            <a:ext cx="0" cy="115690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11270BC-BA0C-794B-29EF-DBFA84F8B849}"/>
              </a:ext>
            </a:extLst>
          </p:cNvPr>
          <p:cNvCxnSpPr>
            <a:cxnSpLocks/>
            <a:stCxn id="155" idx="2"/>
            <a:endCxn id="154" idx="0"/>
          </p:cNvCxnSpPr>
          <p:nvPr/>
        </p:nvCxnSpPr>
        <p:spPr>
          <a:xfrm flipH="1">
            <a:off x="15854693" y="4336889"/>
            <a:ext cx="774910" cy="28094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2756ED95-DAD3-A210-BC62-BC79D614A7C6}"/>
              </a:ext>
            </a:extLst>
          </p:cNvPr>
          <p:cNvSpPr txBox="1"/>
          <p:nvPr/>
        </p:nvSpPr>
        <p:spPr>
          <a:xfrm>
            <a:off x="10646973" y="7393438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MYC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E651978-5BEA-6AF9-3945-DB6006F3FAD7}"/>
              </a:ext>
            </a:extLst>
          </p:cNvPr>
          <p:cNvSpPr txBox="1"/>
          <p:nvPr/>
        </p:nvSpPr>
        <p:spPr>
          <a:xfrm>
            <a:off x="10104146" y="8056169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MAD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82DF8FF-C068-D0E3-AA5F-943B247C06A3}"/>
              </a:ext>
            </a:extLst>
          </p:cNvPr>
          <p:cNvSpPr txBox="1"/>
          <p:nvPr/>
        </p:nvSpPr>
        <p:spPr>
          <a:xfrm>
            <a:off x="10472749" y="9114268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MAZ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B115C26-ADE9-98C6-5323-30532AE93780}"/>
              </a:ext>
            </a:extLst>
          </p:cNvPr>
          <p:cNvSpPr txBox="1"/>
          <p:nvPr/>
        </p:nvSpPr>
        <p:spPr>
          <a:xfrm>
            <a:off x="11255369" y="8482675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MAX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767CCE7-43F1-ED19-2975-B0D9E9A59CC2}"/>
              </a:ext>
            </a:extLst>
          </p:cNvPr>
          <p:cNvCxnSpPr>
            <a:cxnSpLocks/>
            <a:stCxn id="165" idx="2"/>
            <a:endCxn id="168" idx="0"/>
          </p:cNvCxnSpPr>
          <p:nvPr/>
        </p:nvCxnSpPr>
        <p:spPr>
          <a:xfrm>
            <a:off x="11162126" y="7916658"/>
            <a:ext cx="608396" cy="5660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ABDCAA-BFCB-6290-8BFF-2D4C5FFB6B6C}"/>
              </a:ext>
            </a:extLst>
          </p:cNvPr>
          <p:cNvCxnSpPr>
            <a:cxnSpLocks/>
            <a:stCxn id="165" idx="2"/>
            <a:endCxn id="166" idx="0"/>
          </p:cNvCxnSpPr>
          <p:nvPr/>
        </p:nvCxnSpPr>
        <p:spPr>
          <a:xfrm flipH="1">
            <a:off x="10619299" y="7916658"/>
            <a:ext cx="542827" cy="13951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BB77E6E-0511-A95F-95D3-A07DA74DF636}"/>
              </a:ext>
            </a:extLst>
          </p:cNvPr>
          <p:cNvCxnSpPr>
            <a:cxnSpLocks/>
            <a:stCxn id="167" idx="0"/>
            <a:endCxn id="166" idx="2"/>
          </p:cNvCxnSpPr>
          <p:nvPr/>
        </p:nvCxnSpPr>
        <p:spPr>
          <a:xfrm flipH="1" flipV="1">
            <a:off x="10619299" y="8579389"/>
            <a:ext cx="368603" cy="53487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475FC04-5151-F478-A522-4FDC9A4687A2}"/>
              </a:ext>
            </a:extLst>
          </p:cNvPr>
          <p:cNvCxnSpPr>
            <a:cxnSpLocks/>
            <a:stCxn id="167" idx="0"/>
            <a:endCxn id="168" idx="2"/>
          </p:cNvCxnSpPr>
          <p:nvPr/>
        </p:nvCxnSpPr>
        <p:spPr>
          <a:xfrm flipV="1">
            <a:off x="10987902" y="9005895"/>
            <a:ext cx="782620" cy="10837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EA57251-0BE0-D7AB-C5C6-B0B3DC224AA6}"/>
              </a:ext>
            </a:extLst>
          </p:cNvPr>
          <p:cNvCxnSpPr>
            <a:cxnSpLocks/>
            <a:stCxn id="167" idx="0"/>
            <a:endCxn id="165" idx="2"/>
          </p:cNvCxnSpPr>
          <p:nvPr/>
        </p:nvCxnSpPr>
        <p:spPr>
          <a:xfrm flipV="1">
            <a:off x="10987902" y="7916658"/>
            <a:ext cx="174224" cy="119761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516C1EF7-F202-35A6-963C-9C924F8A8C73}"/>
              </a:ext>
            </a:extLst>
          </p:cNvPr>
          <p:cNvSpPr txBox="1"/>
          <p:nvPr/>
        </p:nvSpPr>
        <p:spPr>
          <a:xfrm>
            <a:off x="12503975" y="8066195"/>
            <a:ext cx="148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JUNB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583FF2C-B88D-AC92-F020-3B35DF21B31D}"/>
              </a:ext>
            </a:extLst>
          </p:cNvPr>
          <p:cNvSpPr txBox="1"/>
          <p:nvPr/>
        </p:nvSpPr>
        <p:spPr>
          <a:xfrm>
            <a:off x="13294510" y="8845319"/>
            <a:ext cx="108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JDPL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A56CBAE-692C-0ADC-7097-CE1943D597CA}"/>
              </a:ext>
            </a:extLst>
          </p:cNvPr>
          <p:cNvSpPr txBox="1"/>
          <p:nvPr/>
        </p:nvSpPr>
        <p:spPr>
          <a:xfrm>
            <a:off x="13435254" y="7426337"/>
            <a:ext cx="137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JUND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9486CB9-F816-6E06-7F5D-CA72C1A9DC8D}"/>
              </a:ext>
            </a:extLst>
          </p:cNvPr>
          <p:cNvCxnSpPr>
            <a:cxnSpLocks/>
            <a:endCxn id="186" idx="0"/>
          </p:cNvCxnSpPr>
          <p:nvPr/>
        </p:nvCxnSpPr>
        <p:spPr>
          <a:xfrm>
            <a:off x="13158831" y="8560014"/>
            <a:ext cx="678905" cy="28530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574CD07-7512-340C-9799-6B7A900DF9C6}"/>
              </a:ext>
            </a:extLst>
          </p:cNvPr>
          <p:cNvCxnSpPr>
            <a:cxnSpLocks/>
            <a:stCxn id="187" idx="2"/>
            <a:endCxn id="186" idx="0"/>
          </p:cNvCxnSpPr>
          <p:nvPr/>
        </p:nvCxnSpPr>
        <p:spPr>
          <a:xfrm flipH="1">
            <a:off x="13837736" y="7949557"/>
            <a:ext cx="285963" cy="89576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C0EAC86-07D5-11D3-C189-79C67F9CC739}"/>
              </a:ext>
            </a:extLst>
          </p:cNvPr>
          <p:cNvCxnSpPr>
            <a:cxnSpLocks/>
            <a:stCxn id="187" idx="2"/>
            <a:endCxn id="185" idx="0"/>
          </p:cNvCxnSpPr>
          <p:nvPr/>
        </p:nvCxnSpPr>
        <p:spPr>
          <a:xfrm flipH="1">
            <a:off x="13247350" y="7949557"/>
            <a:ext cx="876349" cy="1166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9B383AAC-BEAE-D604-2C99-9561C028F791}"/>
              </a:ext>
            </a:extLst>
          </p:cNvPr>
          <p:cNvSpPr txBox="1"/>
          <p:nvPr/>
        </p:nvSpPr>
        <p:spPr>
          <a:xfrm>
            <a:off x="15060855" y="7435706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FOXA1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3970E16-95CB-56E3-DA66-789C04CD2B00}"/>
              </a:ext>
            </a:extLst>
          </p:cNvPr>
          <p:cNvSpPr txBox="1"/>
          <p:nvPr/>
        </p:nvSpPr>
        <p:spPr>
          <a:xfrm>
            <a:off x="15060855" y="9115833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FOXA2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3289F05-1823-05EF-9CA0-FA460A8415FC}"/>
              </a:ext>
            </a:extLst>
          </p:cNvPr>
          <p:cNvSpPr txBox="1"/>
          <p:nvPr/>
        </p:nvSpPr>
        <p:spPr>
          <a:xfrm>
            <a:off x="15835765" y="8311664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FOXA3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4799A613-E05D-085D-6253-00F5A2F2D38F}"/>
              </a:ext>
            </a:extLst>
          </p:cNvPr>
          <p:cNvCxnSpPr>
            <a:cxnSpLocks/>
            <a:stCxn id="196" idx="2"/>
            <a:endCxn id="198" idx="0"/>
          </p:cNvCxnSpPr>
          <p:nvPr/>
        </p:nvCxnSpPr>
        <p:spPr>
          <a:xfrm>
            <a:off x="15768343" y="7958926"/>
            <a:ext cx="774910" cy="3527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835355E-371C-ED54-17C7-310F18087905}"/>
              </a:ext>
            </a:extLst>
          </p:cNvPr>
          <p:cNvCxnSpPr>
            <a:cxnSpLocks/>
            <a:stCxn id="198" idx="2"/>
            <a:endCxn id="197" idx="0"/>
          </p:cNvCxnSpPr>
          <p:nvPr/>
        </p:nvCxnSpPr>
        <p:spPr>
          <a:xfrm flipH="1">
            <a:off x="15768343" y="8834884"/>
            <a:ext cx="774910" cy="28094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54C4F58-1FFD-53F5-9112-DF697929437D}"/>
              </a:ext>
            </a:extLst>
          </p:cNvPr>
          <p:cNvCxnSpPr>
            <a:cxnSpLocks/>
          </p:cNvCxnSpPr>
          <p:nvPr/>
        </p:nvCxnSpPr>
        <p:spPr>
          <a:xfrm>
            <a:off x="15768343" y="7958926"/>
            <a:ext cx="0" cy="115690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2699C6E9-B058-DBC0-FB54-C399CC95CB94}"/>
              </a:ext>
            </a:extLst>
          </p:cNvPr>
          <p:cNvCxnSpPr>
            <a:cxnSpLocks/>
          </p:cNvCxnSpPr>
          <p:nvPr/>
        </p:nvCxnSpPr>
        <p:spPr>
          <a:xfrm>
            <a:off x="5868803" y="9436205"/>
            <a:ext cx="41970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B743894F-8B68-E4C3-1729-B4C138A38A64}"/>
              </a:ext>
            </a:extLst>
          </p:cNvPr>
          <p:cNvSpPr txBox="1"/>
          <p:nvPr/>
        </p:nvSpPr>
        <p:spPr>
          <a:xfrm>
            <a:off x="6424756" y="9221436"/>
            <a:ext cx="298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From the same protein family</a:t>
            </a:r>
          </a:p>
        </p:txBody>
      </p:sp>
      <p:sp>
        <p:nvSpPr>
          <p:cNvPr id="2" name="Google Shape;1297;p53">
            <a:extLst>
              <a:ext uri="{FF2B5EF4-FFF2-40B4-BE49-F238E27FC236}">
                <a16:creationId xmlns:a16="http://schemas.microsoft.com/office/drawing/2014/main" id="{FB0C3E61-EAEF-F1C2-698C-345E591DC12B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27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0" grpId="0"/>
      <p:bldP spid="81" grpId="0"/>
      <p:bldP spid="123" grpId="0"/>
      <p:bldP spid="165" grpId="0"/>
      <p:bldP spid="166" grpId="0"/>
      <p:bldP spid="167" grpId="0"/>
      <p:bldP spid="168" grpId="0"/>
      <p:bldP spid="185" grpId="0"/>
      <p:bldP spid="186" grpId="0"/>
      <p:bldP spid="187" grpId="0"/>
      <p:bldP spid="196" grpId="0"/>
      <p:bldP spid="197" grpId="0"/>
      <p:bldP spid="19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3AA6-6185-0C40-75A4-2718AF31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70402-CAF4-D913-7E3F-D03941E1C3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DE83A-CC50-38A4-453D-FB8ABC07DF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FDBAC34-BC91-87F1-8C44-74A5D2685219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3. Unmeasured observations can confound inferred relationships</a:t>
            </a:r>
            <a:endParaRPr lang="en-US" dirty="0"/>
          </a:p>
        </p:txBody>
      </p:sp>
      <p:sp>
        <p:nvSpPr>
          <p:cNvPr id="210" name="Google Shape;1297;p53">
            <a:extLst>
              <a:ext uri="{FF2B5EF4-FFF2-40B4-BE49-F238E27FC236}">
                <a16:creationId xmlns:a16="http://schemas.microsoft.com/office/drawing/2014/main" id="{E5D69DB0-9FF1-D04E-F82C-17328BB9F000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212" name="Picture 211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90CBE496-4B6C-CE80-C316-6C16A89D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15" y="5357920"/>
            <a:ext cx="19692123" cy="4054879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9A470C75-DFD7-089D-133E-AEF27EC2D2DA}"/>
              </a:ext>
            </a:extLst>
          </p:cNvPr>
          <p:cNvSpPr txBox="1"/>
          <p:nvPr/>
        </p:nvSpPr>
        <p:spPr>
          <a:xfrm>
            <a:off x="639786" y="2738359"/>
            <a:ext cx="19038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Sometimes there is an external variable that has not been measured that induces a relationship between two measured variables.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C8D10D0-C055-7A80-9FF9-2DACC28E2EC8}"/>
              </a:ext>
            </a:extLst>
          </p:cNvPr>
          <p:cNvSpPr txBox="1"/>
          <p:nvPr/>
        </p:nvSpPr>
        <p:spPr>
          <a:xfrm>
            <a:off x="7074727" y="4748707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61D323-00E9-60F7-3DD1-3052233BE8C8}"/>
              </a:ext>
            </a:extLst>
          </p:cNvPr>
          <p:cNvSpPr txBox="1"/>
          <p:nvPr/>
        </p:nvSpPr>
        <p:spPr>
          <a:xfrm>
            <a:off x="10556790" y="4748706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2874781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256E9-F770-0E6A-1D0C-0C87C137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E4B91D-62E3-2287-E746-696D3C5AE0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9346C9-A68B-6C98-CDA3-1C3B645C46C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5F154B1-DD41-0F88-8E35-03CAB102B5CD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4. Information leakage between train and test sets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B8691-ED26-F1C1-E545-F1AC07CF9838}"/>
              </a:ext>
            </a:extLst>
          </p:cNvPr>
          <p:cNvSpPr txBox="1"/>
          <p:nvPr/>
        </p:nvSpPr>
        <p:spPr>
          <a:xfrm>
            <a:off x="468361" y="3874405"/>
            <a:ext cx="58071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Some data requires preprocessing, e.g. normalization of RNA-sequencing.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Preprocessing all data together results in information linkage.</a:t>
            </a:r>
          </a:p>
        </p:txBody>
      </p:sp>
      <p:pic>
        <p:nvPicPr>
          <p:cNvPr id="5" name="Google Shape;1210;p50">
            <a:extLst>
              <a:ext uri="{FF2B5EF4-FFF2-40B4-BE49-F238E27FC236}">
                <a16:creationId xmlns:a16="http://schemas.microsoft.com/office/drawing/2014/main" id="{1074ABBD-A8B4-E5F1-C990-B494C25035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35A098-4482-7020-783C-A59A112B5026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582A33-9EAC-5480-3BC5-7E38570B9C05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75F5D-A7E3-1EAD-CABE-7A970C99A20B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DF5C65-7DE3-A4DC-DDC7-75571ED617DC}"/>
              </a:ext>
            </a:extLst>
          </p:cNvPr>
          <p:cNvSpPr/>
          <p:nvPr/>
        </p:nvSpPr>
        <p:spPr>
          <a:xfrm>
            <a:off x="9246597" y="3147758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21A68D5-0481-127B-DD5B-299E5231CB23}"/>
              </a:ext>
            </a:extLst>
          </p:cNvPr>
          <p:cNvSpPr/>
          <p:nvPr/>
        </p:nvSpPr>
        <p:spPr>
          <a:xfrm>
            <a:off x="16593935" y="3147758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DC3B5E-A461-B9B7-4CD7-41D302A47177}"/>
              </a:ext>
            </a:extLst>
          </p:cNvPr>
          <p:cNvSpPr/>
          <p:nvPr/>
        </p:nvSpPr>
        <p:spPr>
          <a:xfrm>
            <a:off x="16593935" y="4621605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B8E56-7DFA-5227-9242-37C6201669AA}"/>
              </a:ext>
            </a:extLst>
          </p:cNvPr>
          <p:cNvSpPr txBox="1"/>
          <p:nvPr/>
        </p:nvSpPr>
        <p:spPr>
          <a:xfrm>
            <a:off x="13287384" y="4159296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59E3C-A5D9-2CEC-6EEE-81A362723890}"/>
              </a:ext>
            </a:extLst>
          </p:cNvPr>
          <p:cNvSpPr txBox="1"/>
          <p:nvPr/>
        </p:nvSpPr>
        <p:spPr>
          <a:xfrm>
            <a:off x="9163200" y="4118701"/>
            <a:ext cx="188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Unprocessed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7D075-8A66-2B42-C9CD-451FFBC77B29}"/>
              </a:ext>
            </a:extLst>
          </p:cNvPr>
          <p:cNvSpPr txBox="1"/>
          <p:nvPr/>
        </p:nvSpPr>
        <p:spPr>
          <a:xfrm>
            <a:off x="16689441" y="4716331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Testing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CF71C4-2ED8-1266-38C2-50263EAA59A3}"/>
              </a:ext>
            </a:extLst>
          </p:cNvPr>
          <p:cNvSpPr txBox="1"/>
          <p:nvPr/>
        </p:nvSpPr>
        <p:spPr>
          <a:xfrm>
            <a:off x="16689441" y="3249380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Training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CB3F45-E29D-D553-AF2B-BE417F1BB1B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0976308" y="4441152"/>
            <a:ext cx="221557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B431BF-BCC4-E089-93B6-3F2CD1A234CA}"/>
              </a:ext>
            </a:extLst>
          </p:cNvPr>
          <p:cNvCxnSpPr>
            <a:cxnSpLocks/>
            <a:stCxn id="27" idx="3"/>
            <a:endCxn id="13" idx="1"/>
          </p:cNvCxnSpPr>
          <p:nvPr/>
        </p:nvCxnSpPr>
        <p:spPr>
          <a:xfrm flipV="1">
            <a:off x="14893704" y="3737168"/>
            <a:ext cx="1700231" cy="703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69A156-A048-DACD-FC67-64E647C55C75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14893704" y="4441153"/>
            <a:ext cx="1700231" cy="7722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FD508C-C690-C548-BB12-1776506FB221}"/>
              </a:ext>
            </a:extLst>
          </p:cNvPr>
          <p:cNvSpPr txBox="1"/>
          <p:nvPr/>
        </p:nvSpPr>
        <p:spPr>
          <a:xfrm>
            <a:off x="11222834" y="4544016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81D8027-741A-1576-9BF9-F67DD50A51F8}"/>
              </a:ext>
            </a:extLst>
          </p:cNvPr>
          <p:cNvSpPr/>
          <p:nvPr/>
        </p:nvSpPr>
        <p:spPr>
          <a:xfrm>
            <a:off x="9246596" y="6981764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8738ED-774A-1F9A-B030-12A70F2D7842}"/>
              </a:ext>
            </a:extLst>
          </p:cNvPr>
          <p:cNvSpPr txBox="1"/>
          <p:nvPr/>
        </p:nvSpPr>
        <p:spPr>
          <a:xfrm>
            <a:off x="9202518" y="7952707"/>
            <a:ext cx="1821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Unprocessed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32CF04-BFC7-53B7-0FAC-53FE718D8507}"/>
              </a:ext>
            </a:extLst>
          </p:cNvPr>
          <p:cNvSpPr txBox="1"/>
          <p:nvPr/>
        </p:nvSpPr>
        <p:spPr>
          <a:xfrm>
            <a:off x="13287384" y="8662631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Testing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210065-3736-169B-39F5-530411EF1A9C}"/>
              </a:ext>
            </a:extLst>
          </p:cNvPr>
          <p:cNvSpPr txBox="1"/>
          <p:nvPr/>
        </p:nvSpPr>
        <p:spPr>
          <a:xfrm>
            <a:off x="13287384" y="7195680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Training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81219D-2174-A730-5787-5250608026E3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0976307" y="7471049"/>
            <a:ext cx="2215571" cy="804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484208-4E52-5BC7-65F9-B44597F4E0B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976307" y="8275159"/>
            <a:ext cx="2215571" cy="874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996DDE-4800-A7CF-D1FA-39D2C65CE085}"/>
              </a:ext>
            </a:extLst>
          </p:cNvPr>
          <p:cNvCxnSpPr>
            <a:cxnSpLocks/>
          </p:cNvCxnSpPr>
          <p:nvPr/>
        </p:nvCxnSpPr>
        <p:spPr>
          <a:xfrm flipV="1">
            <a:off x="14826082" y="7500471"/>
            <a:ext cx="1815648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A8943F-974A-79E3-E0EB-1D12BFF02921}"/>
              </a:ext>
            </a:extLst>
          </p:cNvPr>
          <p:cNvCxnSpPr>
            <a:cxnSpLocks/>
          </p:cNvCxnSpPr>
          <p:nvPr/>
        </p:nvCxnSpPr>
        <p:spPr>
          <a:xfrm flipV="1">
            <a:off x="14826081" y="9016574"/>
            <a:ext cx="1815648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443DFA0-6E9E-E887-2866-CDEBFA1A330F}"/>
              </a:ext>
            </a:extLst>
          </p:cNvPr>
          <p:cNvSpPr txBox="1"/>
          <p:nvPr/>
        </p:nvSpPr>
        <p:spPr>
          <a:xfrm>
            <a:off x="14850283" y="6847720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2CDF2B5-663C-64CC-0624-542DDE4EA514}"/>
              </a:ext>
            </a:extLst>
          </p:cNvPr>
          <p:cNvSpPr/>
          <p:nvPr/>
        </p:nvSpPr>
        <p:spPr>
          <a:xfrm>
            <a:off x="16634892" y="6927114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0C48F40-F25F-1AA1-EC3D-B6385FFA1851}"/>
              </a:ext>
            </a:extLst>
          </p:cNvPr>
          <p:cNvSpPr/>
          <p:nvPr/>
        </p:nvSpPr>
        <p:spPr>
          <a:xfrm>
            <a:off x="16634892" y="8400961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F9AF14-07D3-ECA3-3B4C-6391E56BC0DD}"/>
              </a:ext>
            </a:extLst>
          </p:cNvPr>
          <p:cNvSpPr txBox="1"/>
          <p:nvPr/>
        </p:nvSpPr>
        <p:spPr>
          <a:xfrm>
            <a:off x="16730398" y="8495687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Testing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04930A-DA8E-8028-3DC6-F2B82BA4D292}"/>
              </a:ext>
            </a:extLst>
          </p:cNvPr>
          <p:cNvSpPr txBox="1"/>
          <p:nvPr/>
        </p:nvSpPr>
        <p:spPr>
          <a:xfrm>
            <a:off x="16730398" y="7028736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Training Data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FD2CBE9-8541-3C0B-8D99-2A83A5141406}"/>
              </a:ext>
            </a:extLst>
          </p:cNvPr>
          <p:cNvSpPr/>
          <p:nvPr/>
        </p:nvSpPr>
        <p:spPr>
          <a:xfrm>
            <a:off x="13191878" y="6927114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CEC91DC-A417-D96C-84CF-85C361EAF8C9}"/>
              </a:ext>
            </a:extLst>
          </p:cNvPr>
          <p:cNvSpPr/>
          <p:nvPr/>
        </p:nvSpPr>
        <p:spPr>
          <a:xfrm>
            <a:off x="13191878" y="8400961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8F04E9-91CB-B623-B122-D5A46533E74A}"/>
              </a:ext>
            </a:extLst>
          </p:cNvPr>
          <p:cNvSpPr txBox="1"/>
          <p:nvPr/>
        </p:nvSpPr>
        <p:spPr>
          <a:xfrm>
            <a:off x="14850283" y="8342372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61" name="Google Shape;1297;p53">
            <a:extLst>
              <a:ext uri="{FF2B5EF4-FFF2-40B4-BE49-F238E27FC236}">
                <a16:creationId xmlns:a16="http://schemas.microsoft.com/office/drawing/2014/main" id="{47A6440E-E1B7-CE72-8F83-2555064C2D0D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5A48244-31DE-DCE0-8C82-4F4FAA7891F8}"/>
              </a:ext>
            </a:extLst>
          </p:cNvPr>
          <p:cNvSpPr/>
          <p:nvPr/>
        </p:nvSpPr>
        <p:spPr>
          <a:xfrm>
            <a:off x="13163993" y="3147758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 animBg="1"/>
      <p:bldP spid="35" grpId="0"/>
      <p:bldP spid="36" grpId="0"/>
      <p:bldP spid="37" grpId="0"/>
      <p:bldP spid="51" grpId="0"/>
      <p:bldP spid="52" grpId="0" animBg="1"/>
      <p:bldP spid="53" grpId="0" animBg="1"/>
      <p:bldP spid="54" grpId="0"/>
      <p:bldP spid="55" grpId="0"/>
      <p:bldP spid="56" grpId="0" animBg="1"/>
      <p:bldP spid="57" grpId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050A-7189-C864-F542-37199B6FA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05A64656-7E4C-0C09-A525-3FA8E559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206" y="5831765"/>
            <a:ext cx="9682601" cy="3851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EE5A8-0168-1B06-07E5-B72217136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9EDD4-9297-088D-91E9-F6B744C6D1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AE88E2-E597-DE37-DCA1-82922CC9C60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C0DE6D-CF88-9CC6-486C-CD43FEB81032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D91E9D0-1482-294D-AD23-5E593CB546F3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FB8813-9F57-81EA-6731-1ABB896B9D02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pic>
        <p:nvPicPr>
          <p:cNvPr id="118" name="Picture 117" descr="A diagram of a model&#10;&#10;Description automatically generated">
            <a:extLst>
              <a:ext uri="{FF2B5EF4-FFF2-40B4-BE49-F238E27FC236}">
                <a16:creationId xmlns:a16="http://schemas.microsoft.com/office/drawing/2014/main" id="{092FABA6-B1F3-3742-ABE7-575CD282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75" y="5853712"/>
            <a:ext cx="9360047" cy="3800935"/>
          </a:xfrm>
          <a:prstGeom prst="rect">
            <a:avLst/>
          </a:prstGeom>
        </p:spPr>
      </p:pic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B3D22608-6BAE-BF2E-3F13-D5E40DA30A11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CDABC5FD-F847-93E6-0E56-515E125B2501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18A4622-5451-4DBB-0F6B-2661C3A2210C}"/>
              </a:ext>
            </a:extLst>
          </p:cNvPr>
          <p:cNvSpPr txBox="1"/>
          <p:nvPr/>
        </p:nvSpPr>
        <p:spPr>
          <a:xfrm>
            <a:off x="438675" y="9393037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Labeled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66391-9B70-A378-B5B0-C0F5487F5494}"/>
              </a:ext>
            </a:extLst>
          </p:cNvPr>
          <p:cNvSpPr txBox="1"/>
          <p:nvPr/>
        </p:nvSpPr>
        <p:spPr>
          <a:xfrm>
            <a:off x="10430814" y="939303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Unlabeled Data</a:t>
            </a:r>
          </a:p>
        </p:txBody>
      </p:sp>
    </p:spTree>
    <p:extLst>
      <p:ext uri="{BB962C8B-B14F-4D97-AF65-F5344CB8AC3E}">
        <p14:creationId xmlns:p14="http://schemas.microsoft.com/office/powerpoint/2010/main" val="592199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8C291-79C7-5B4E-6253-0BD1609A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121EB0-4444-13B3-E163-99CFD4F008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7C6674-D453-7618-69A6-F92637B60C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5CDAD84-F583-C6D2-6103-32214963A032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5. Unbalanced datasets can make fair evaluation difficult</a:t>
            </a:r>
            <a:endParaRPr lang="en-US" dirty="0"/>
          </a:p>
        </p:txBody>
      </p:sp>
      <p:sp>
        <p:nvSpPr>
          <p:cNvPr id="2" name="Google Shape;1297;p53">
            <a:extLst>
              <a:ext uri="{FF2B5EF4-FFF2-40B4-BE49-F238E27FC236}">
                <a16:creationId xmlns:a16="http://schemas.microsoft.com/office/drawing/2014/main" id="{37590B20-B1ED-9B6C-E45F-22A36E2AB79D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10724-D16A-004B-8D00-3AA75A86F24B}"/>
              </a:ext>
            </a:extLst>
          </p:cNvPr>
          <p:cNvSpPr txBox="1"/>
          <p:nvPr/>
        </p:nvSpPr>
        <p:spPr>
          <a:xfrm>
            <a:off x="488154" y="4930170"/>
            <a:ext cx="5338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 set should reflect expected distributions in prediction set.</a:t>
            </a:r>
          </a:p>
        </p:txBody>
      </p:sp>
      <p:pic>
        <p:nvPicPr>
          <p:cNvPr id="6" name="Google Shape;1210;p50">
            <a:extLst>
              <a:ext uri="{FF2B5EF4-FFF2-40B4-BE49-F238E27FC236}">
                <a16:creationId xmlns:a16="http://schemas.microsoft.com/office/drawing/2014/main" id="{B132159A-83E8-2B3F-BDDA-FF5F583C15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D38265-5E45-C310-4C4F-7F6F4E86158B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6C1D5-D89D-F580-BB64-CB831AA5CCDD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89EB4-3212-4042-840E-1FEEE62C9628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927557-97BD-70F8-B360-B40CBB5A1D85}"/>
              </a:ext>
            </a:extLst>
          </p:cNvPr>
          <p:cNvSpPr txBox="1"/>
          <p:nvPr/>
        </p:nvSpPr>
        <p:spPr>
          <a:xfrm>
            <a:off x="11714743" y="203007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3FBB6A-152C-8894-FE2E-CF1B803D5EE1}"/>
              </a:ext>
            </a:extLst>
          </p:cNvPr>
          <p:cNvSpPr txBox="1"/>
          <p:nvPr/>
        </p:nvSpPr>
        <p:spPr>
          <a:xfrm>
            <a:off x="15265726" y="203007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0D4965-160D-F267-32F1-8D6AEDC9B5A8}"/>
              </a:ext>
            </a:extLst>
          </p:cNvPr>
          <p:cNvSpPr txBox="1"/>
          <p:nvPr/>
        </p:nvSpPr>
        <p:spPr>
          <a:xfrm>
            <a:off x="11821902" y="254968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287C0B5-D812-C307-A9BB-B444A46D79D7}"/>
              </a:ext>
            </a:extLst>
          </p:cNvPr>
          <p:cNvSpPr/>
          <p:nvPr/>
        </p:nvSpPr>
        <p:spPr>
          <a:xfrm>
            <a:off x="11598442" y="4262612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D1232F-D434-890A-1E08-A15E8336E437}"/>
              </a:ext>
            </a:extLst>
          </p:cNvPr>
          <p:cNvSpPr txBox="1"/>
          <p:nvPr/>
        </p:nvSpPr>
        <p:spPr>
          <a:xfrm>
            <a:off x="15262934" y="2614853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C347169-8D3C-6D15-6A14-34F45EB9B43E}"/>
              </a:ext>
            </a:extLst>
          </p:cNvPr>
          <p:cNvSpPr/>
          <p:nvPr/>
        </p:nvSpPr>
        <p:spPr>
          <a:xfrm>
            <a:off x="15039474" y="4327779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C5D4FB-4DBA-96AE-283D-9829C55E0AB2}"/>
              </a:ext>
            </a:extLst>
          </p:cNvPr>
          <p:cNvSpPr txBox="1"/>
          <p:nvPr/>
        </p:nvSpPr>
        <p:spPr>
          <a:xfrm>
            <a:off x="9541038" y="6374633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C3CDA1-4DE7-EBC5-BA84-E7F57A75D965}"/>
              </a:ext>
            </a:extLst>
          </p:cNvPr>
          <p:cNvSpPr txBox="1"/>
          <p:nvPr/>
        </p:nvSpPr>
        <p:spPr>
          <a:xfrm>
            <a:off x="11808654" y="6374633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7A88B-7216-2639-692E-F5CEAC3E1A25}"/>
              </a:ext>
            </a:extLst>
          </p:cNvPr>
          <p:cNvSpPr txBox="1"/>
          <p:nvPr/>
        </p:nvSpPr>
        <p:spPr>
          <a:xfrm>
            <a:off x="9648197" y="6894241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72CAAE6-4D90-6055-6A2C-CC5BF348C29F}"/>
              </a:ext>
            </a:extLst>
          </p:cNvPr>
          <p:cNvSpPr/>
          <p:nvPr/>
        </p:nvSpPr>
        <p:spPr>
          <a:xfrm>
            <a:off x="9424737" y="7065527"/>
            <a:ext cx="1794202" cy="320573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CA5A3D-0E0D-C795-A3A3-A9B1E41030D0}"/>
              </a:ext>
            </a:extLst>
          </p:cNvPr>
          <p:cNvSpPr txBox="1"/>
          <p:nvPr/>
        </p:nvSpPr>
        <p:spPr>
          <a:xfrm>
            <a:off x="11805862" y="6894241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25A1BF71-EA98-14E6-266E-095E8AD16C5F}"/>
              </a:ext>
            </a:extLst>
          </p:cNvPr>
          <p:cNvSpPr/>
          <p:nvPr/>
        </p:nvSpPr>
        <p:spPr>
          <a:xfrm>
            <a:off x="11582402" y="7065527"/>
            <a:ext cx="1794202" cy="320573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FF6B55-2C4E-D9B2-120C-DF5B9C8E3B5F}"/>
              </a:ext>
            </a:extLst>
          </p:cNvPr>
          <p:cNvSpPr txBox="1"/>
          <p:nvPr/>
        </p:nvSpPr>
        <p:spPr>
          <a:xfrm>
            <a:off x="14568852" y="633533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810654-C5C4-E841-F3CE-FEAB5A449F2F}"/>
              </a:ext>
            </a:extLst>
          </p:cNvPr>
          <p:cNvSpPr txBox="1"/>
          <p:nvPr/>
        </p:nvSpPr>
        <p:spPr>
          <a:xfrm>
            <a:off x="16836468" y="633533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6F2B39-613A-0F18-DE8C-5C2E379832D4}"/>
              </a:ext>
            </a:extLst>
          </p:cNvPr>
          <p:cNvSpPr txBox="1"/>
          <p:nvPr/>
        </p:nvSpPr>
        <p:spPr>
          <a:xfrm>
            <a:off x="14676011" y="685494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38E0BF9-E8D7-5887-25AD-EBAAADD6351E}"/>
              </a:ext>
            </a:extLst>
          </p:cNvPr>
          <p:cNvSpPr/>
          <p:nvPr/>
        </p:nvSpPr>
        <p:spPr>
          <a:xfrm>
            <a:off x="14452551" y="8567872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0E4B34-C3B9-715C-047F-4B620E34CB36}"/>
              </a:ext>
            </a:extLst>
          </p:cNvPr>
          <p:cNvSpPr txBox="1"/>
          <p:nvPr/>
        </p:nvSpPr>
        <p:spPr>
          <a:xfrm>
            <a:off x="16833676" y="685494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DB02D7D-677E-42D1-5413-7F46951EF22F}"/>
              </a:ext>
            </a:extLst>
          </p:cNvPr>
          <p:cNvSpPr/>
          <p:nvPr/>
        </p:nvSpPr>
        <p:spPr>
          <a:xfrm>
            <a:off x="16610216" y="7065528"/>
            <a:ext cx="1794202" cy="3166444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106D12-11A6-98D5-9866-A4935A0B26B0}"/>
              </a:ext>
            </a:extLst>
          </p:cNvPr>
          <p:cNvSpPr txBox="1"/>
          <p:nvPr/>
        </p:nvSpPr>
        <p:spPr>
          <a:xfrm>
            <a:off x="13464397" y="7969324"/>
            <a:ext cx="859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4316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/>
      <p:bldP spid="56" grpId="0"/>
      <p:bldP spid="58" grpId="0" animBg="1"/>
      <p:bldP spid="60" grpId="0" animBg="1"/>
      <p:bldP spid="61" grpId="0"/>
      <p:bldP spid="62" grpId="0"/>
      <p:bldP spid="63" grpId="0"/>
      <p:bldP spid="64" grpId="0" animBg="1"/>
      <p:bldP spid="65" grpId="0"/>
      <p:bldP spid="66" grpId="0" animBg="1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6E8C-B02C-F39F-237E-0A50A3AC0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2E17A-EC2C-60A8-0D38-3CBA49DB41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7527A8-14A3-30A3-FCDF-584A101F520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E5FEE2F-90A8-A56D-4A64-2741253AFEBF}"/>
              </a:ext>
            </a:extLst>
          </p:cNvPr>
          <p:cNvSpPr txBox="1">
            <a:spLocks/>
          </p:cNvSpPr>
          <p:nvPr/>
        </p:nvSpPr>
        <p:spPr>
          <a:xfrm>
            <a:off x="438675" y="513284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This week: tutorial and flash updates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0807-155D-2BFF-0756-AEDDD5E16D88}"/>
              </a:ext>
            </a:extLst>
          </p:cNvPr>
          <p:cNvSpPr txBox="1"/>
          <p:nvPr/>
        </p:nvSpPr>
        <p:spPr>
          <a:xfrm>
            <a:off x="10336696" y="2621377"/>
            <a:ext cx="931947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Flash Updates:</a:t>
            </a: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Random Forest: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the Random Forest method for classification of complex data. </a:t>
            </a:r>
            <a:b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</a:br>
            <a:endParaRPr lang="en-CA" sz="32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Logistic Regression: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Logistic Regression, a predictive machine learning method. </a:t>
            </a:r>
            <a:b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</a:br>
            <a:endParaRPr lang="en-CA" sz="32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Natural Language Processing: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Natural Language Processing for turning text into data.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36B7A-331C-09DE-9B6A-B6B890AF56BC}"/>
              </a:ext>
            </a:extLst>
          </p:cNvPr>
          <p:cNvSpPr txBox="1"/>
          <p:nvPr/>
        </p:nvSpPr>
        <p:spPr>
          <a:xfrm>
            <a:off x="662244" y="2659950"/>
            <a:ext cx="93194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Tutorial:</a:t>
            </a:r>
          </a:p>
          <a:p>
            <a:r>
              <a:rPr lang="en-US" sz="3200" dirty="0">
                <a:latin typeface="Raleway" pitchFamily="2" charset="77"/>
              </a:rPr>
              <a:t>We will be training and testing a machine learning classifier to predict breast cancer subtypes from RNA-sequencing.</a:t>
            </a:r>
          </a:p>
        </p:txBody>
      </p:sp>
    </p:spTree>
    <p:extLst>
      <p:ext uri="{BB962C8B-B14F-4D97-AF65-F5344CB8AC3E}">
        <p14:creationId xmlns:p14="http://schemas.microsoft.com/office/powerpoint/2010/main" val="180009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9FF77-8D0C-D974-82A9-AA96AEBC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9F5D-148B-6D56-AC5A-E8E72672A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BAD14-40C6-2406-9B55-08D88613BE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4F5180-F435-5168-1403-EC737E2660E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94B70C-2408-764D-0BD8-F20BD60BD965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73496BA-66B6-A8A1-6F5B-4133244C2CE0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3A910BB2-DD51-44AF-C092-2B17E57D84F5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EB4CAA3-4A0A-BB0E-E1B3-E3A1040224A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C1C2A1-6FFB-888F-4BC4-651AA7A3E9CA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6B2A82-7EDA-3A7B-5690-76874EA228AF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89D7AF91-BE55-9496-EDFE-9520F4E0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EDC6CF36-AE44-C1B3-46E7-A1031794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E24EBD20-ED29-0E87-6E39-0C73AE68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F5FF500-2F0E-23B5-81BA-22612B6E203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83AA3D2-50DC-D9F0-F9B4-F8566A085A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05B53-B18C-C82F-1299-95B37185D1CB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1C0986-DD3C-47E1-15C9-441A836DE54D}"/>
              </a:ext>
            </a:extLst>
          </p:cNvPr>
          <p:cNvCxnSpPr>
            <a:cxnSpLocks/>
          </p:cNvCxnSpPr>
          <p:nvPr/>
        </p:nvCxnSpPr>
        <p:spPr>
          <a:xfrm>
            <a:off x="14666928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9C898DF-74DC-39B4-7F43-8144DB6B9656}"/>
              </a:ext>
            </a:extLst>
          </p:cNvPr>
          <p:cNvSpPr/>
          <p:nvPr/>
        </p:nvSpPr>
        <p:spPr>
          <a:xfrm>
            <a:off x="10331424" y="4758876"/>
            <a:ext cx="9169151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A051E4-A619-D844-1F06-C73BDA294637}"/>
              </a:ext>
            </a:extLst>
          </p:cNvPr>
          <p:cNvSpPr/>
          <p:nvPr/>
        </p:nvSpPr>
        <p:spPr>
          <a:xfrm>
            <a:off x="5802665" y="4850577"/>
            <a:ext cx="4305982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EFD90-675E-FC09-35C5-0B716084FC90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BD580DE-8C2C-4954-8E6B-9F9AE0F85A4B}"/>
              </a:ext>
            </a:extLst>
          </p:cNvPr>
          <p:cNvCxnSpPr>
            <a:cxnSpLocks/>
            <a:endCxn id="31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64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08F7F-5312-BA01-7B25-42C0C335C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C317-3146-96C9-4C72-B4F115CE4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773DD5-7983-E448-2A7E-59656C836B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7163CE-5D43-140E-38BD-11439753BED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65479C-BB38-96D7-3D3F-5750ED502ECE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173482-2A67-41B9-FB70-9AC7C380E432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28B2ABA9-DF7B-F693-B942-E8D01FAB7876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D153C88-A679-B830-1568-F3D014E67AE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22E5E-48CA-E6B7-4300-A8416D2D2966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58D072-1B49-33DF-B093-8223C84705CF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7484A071-82AE-CF4A-262E-64843A64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D4C5FC1C-A032-47FC-D322-968AD9A3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A952A4D8-BE7B-E5F9-AD40-F7494AE18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0DBD4FD-86AD-3122-F3FF-BFDB7D3A9DC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1DB3A79-1F82-0062-CC88-D64269A45D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F3C692-7E1F-5726-A8A9-25828493033A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F5B28-152E-0AB5-E875-67666334C5A1}"/>
              </a:ext>
            </a:extLst>
          </p:cNvPr>
          <p:cNvCxnSpPr>
            <a:cxnSpLocks/>
          </p:cNvCxnSpPr>
          <p:nvPr/>
        </p:nvCxnSpPr>
        <p:spPr>
          <a:xfrm>
            <a:off x="14666928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622B0-C117-3B50-42BE-2C653DB322AC}"/>
              </a:ext>
            </a:extLst>
          </p:cNvPr>
          <p:cNvSpPr/>
          <p:nvPr/>
        </p:nvSpPr>
        <p:spPr>
          <a:xfrm>
            <a:off x="10331424" y="4758876"/>
            <a:ext cx="9169151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E68293-DCEF-88E7-A573-D6DC896EB7DC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24A60CE-7488-9115-64D1-EC44E5D942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4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8F0D3-03F0-4166-AA88-68B898F21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CBA0-71F7-8B44-E7CD-73BB3C518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D7174-5FB7-2023-F6E3-20EA5E1603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14,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29F94C-4B8D-5559-3961-E88E241416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7</a:t>
            </a:fld>
            <a:endParaRPr lang="en-US">
              <a:latin typeface="Raleway" pitchFamily="2" charset="77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3FAD92-A84E-3E60-C446-70504C02C465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29D1E6F-F926-DD3E-B919-8C2C6E93290B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60256A83-67CA-B3DB-407F-F698ECBA776E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741CEAC-9A1D-6D28-7E84-9086D5A6350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4A4AB4-0AC5-7351-A6B9-50392FDA0ED1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13AF1-D653-7E56-6CCC-F0CEFA84077C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9156AC7C-9F3F-3A1C-06B2-89E597BD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780A5F2D-89A4-A77E-DEA7-70657643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3039115A-4AD9-B3CC-3FF3-69E6EB3E0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20D27A1F-D1BA-0185-2E5D-0D442EEAA0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5DAAB62-DEFA-9A41-2ED8-44333491CB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A17914-5A71-AC51-5847-0CFB6D026B64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BAAE8B-3689-1F7B-64F6-1FB053FAFD4D}"/>
              </a:ext>
            </a:extLst>
          </p:cNvPr>
          <p:cNvCxnSpPr>
            <a:cxnSpLocks/>
          </p:cNvCxnSpPr>
          <p:nvPr/>
        </p:nvCxnSpPr>
        <p:spPr>
          <a:xfrm>
            <a:off x="14779222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7052EC0-017A-90DD-B492-6F3931F907E7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EB2856D-3973-CD0B-052B-D8D92656F208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79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3C5B-E69A-5A1A-573A-D6CCCC13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7F67-F972-1777-A1CF-3DBDBB42F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894FD6-DB46-015D-A216-EDB2EBCF83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EE640D-B085-EDAF-A015-43A1F2D3425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68B8245A-4040-8E90-CFE3-0FCA8E1083DB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AC4C7890-96F3-A2E6-2C93-0EAF64FD1814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1D39D624-2105-FB68-9D02-24C5852000AF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F5955CE8-9C6E-37A6-B55A-28ECC0E27AE7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CD3B83F4-A9B7-8F09-DECB-FDC8DA81151F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A4BB6DD6-E98E-5682-D169-5AA009F20F6D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AC790978-E947-011B-D491-A2DB80577CF5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274928A3-359F-6718-04AA-25D2A1C2CC56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E648EE-1C9E-2163-2643-CD37F0C00175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0AB6C4-4259-A146-51CC-33E70FA5013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A51D542-172C-4B11-E5E7-4EDB99497472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FC612D69-47E3-BA92-CAFD-EBD3EA89EBD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B21578F-B0D1-5302-0F32-8672CCF99DC7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05306499-9C1C-7EE4-B780-F9B6272E4D3F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680DC671-DF70-8805-7A2D-E819184B4CC7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A1F3CB24-1708-C9B3-7AA9-3047BE3EB1AD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E140B599-FD5F-3B6B-2380-C13BCD76303F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69;p20">
            <a:extLst>
              <a:ext uri="{FF2B5EF4-FFF2-40B4-BE49-F238E27FC236}">
                <a16:creationId xmlns:a16="http://schemas.microsoft.com/office/drawing/2014/main" id="{0BC8BC4D-8FCC-C31C-B10F-98E848AAA5F0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89110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72B11-BA9E-8882-8176-F9F19EC48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6FAC-7788-5432-E75E-820BD6B8C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E960E-22F2-8828-E2A3-5097852755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14,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E863AE-B6E4-A17F-5AF2-60DCE67AC2A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092F8FB6-4988-13C4-B307-4ACC9E666777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63223F9F-AF26-22BF-637A-93586D1C6448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194BCBEF-D256-BB5F-1671-638E0DA3A180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01A3FBEA-641F-A55A-72A7-F3074081776F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6ADCE8E1-2BA0-A9F3-11FB-229609D2858E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46A73C7E-9327-A471-6697-EDF0465DC5F8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8AC05174-2A3A-08C5-E500-F6D5F93863AE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648C6AEB-E727-ECFB-B952-1D72C9F0CB3D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995FCA-EBF2-BA02-EE53-1A2F2AC8CBB2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7FC3F8-9278-7C46-3F1C-2403B6FB9156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6A8A770-B2CB-72E6-7B7C-9D84E57697ED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5D9CA162-8F54-3A43-6432-6A631B5D653D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4BF120F-53AC-4100-3107-E76706B68DA9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C3FD445A-655F-38AF-B9E8-DC42E840C0D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78EFD2D3-AAAF-A0BA-842E-7C046410E586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840EFBA0-B8C7-13D2-41F6-C7977FCD1536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965CAB9D-9E3E-C6E6-D512-78CFC9364771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0DE72A43-3B42-8F49-62AC-BFA15A586BDA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428A76AA-15BF-FD5C-0333-49AC31F38780}"/>
              </a:ext>
            </a:extLst>
          </p:cNvPr>
          <p:cNvSpPr txBox="1"/>
          <p:nvPr/>
        </p:nvSpPr>
        <p:spPr>
          <a:xfrm>
            <a:off x="15212068" y="4239991"/>
            <a:ext cx="150124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(100,?)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E892E4D0-52B2-EAC7-32C5-A972882B2258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369;p20">
            <a:extLst>
              <a:ext uri="{FF2B5EF4-FFF2-40B4-BE49-F238E27FC236}">
                <a16:creationId xmlns:a16="http://schemas.microsoft.com/office/drawing/2014/main" id="{54E132DD-7831-2C2F-DE2E-0F114EB9993B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88720784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Title and Closing Slides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cMaster Main Slides - White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cMaster Main Slides - Maroon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38F74C9162C478D8F165ED878BC5B" ma:contentTypeVersion="15" ma:contentTypeDescription="Create a new document." ma:contentTypeScope="" ma:versionID="e47a23570109c110b7798bafe919556a">
  <xsd:schema xmlns:xsd="http://www.w3.org/2001/XMLSchema" xmlns:xs="http://www.w3.org/2001/XMLSchema" xmlns:p="http://schemas.microsoft.com/office/2006/metadata/properties" xmlns:ns2="88b0a0ff-d3b5-49df-8481-a9e681bdc8a6" xmlns:ns3="56b50f8d-715f-480a-838b-715664365a53" targetNamespace="http://schemas.microsoft.com/office/2006/metadata/properties" ma:root="true" ma:fieldsID="fca2d4002b9751db08dcbe4d29144a3f" ns2:_="" ns3:_="">
    <xsd:import namespace="88b0a0ff-d3b5-49df-8481-a9e681bdc8a6"/>
    <xsd:import namespace="56b50f8d-715f-480a-838b-715664365a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b0a0ff-d3b5-49df-8481-a9e681bdc8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073764d-e844-48d8-8cbc-d63b9d9528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50f8d-715f-480a-838b-715664365a5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158ff6b1-b036-4316-b274-01ca8d384497}" ma:internalName="TaxCatchAll" ma:showField="CatchAllData" ma:web="56b50f8d-715f-480a-838b-715664365a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6b50f8d-715f-480a-838b-715664365a53">
      <UserInfo>
        <DisplayName>SharingLinks.489b77b9-d459-4f50-8e67-11d353497347.Flexible.911ce84e-a8fa-41b6-8c97-d208590a2ab8</DisplayName>
        <AccountId>365</AccountId>
        <AccountType/>
      </UserInfo>
      <UserInfo>
        <DisplayName>Omoseke Fowode</DisplayName>
        <AccountId>364</AccountId>
        <AccountType/>
      </UserInfo>
      <UserInfo>
        <DisplayName>VictoriaRose Regan</DisplayName>
        <AccountId>34</AccountId>
        <AccountType/>
      </UserInfo>
      <UserInfo>
        <DisplayName>Marketing Content Projects Owners</DisplayName>
        <AccountId>6</AccountId>
        <AccountType/>
      </UserInfo>
      <UserInfo>
        <DisplayName>vregan@elitedigital.ca</DisplayName>
        <AccountId>26</AccountId>
        <AccountType/>
      </UserInfo>
      <UserInfo>
        <DisplayName>Poelmans, Phil</DisplayName>
        <AccountId>378</AccountId>
        <AccountType/>
      </UserInfo>
      <UserInfo>
        <DisplayName>SharingLinks.11f30ffa-8e2d-48ff-ae65-417733c54462.Flexible.52ef79e5-1b7f-4940-af6c-97c7401e1422</DisplayName>
        <AccountId>367</AccountId>
        <AccountType/>
      </UserInfo>
      <UserInfo>
        <DisplayName>SharingLinks.ee822e11-9601-4420-be31-e0b505a82cae.Flexible.162289b9-8d28-4537-bbba-beb1e9cd24e5</DisplayName>
        <AccountId>366</AccountId>
        <AccountType/>
      </UserInfo>
      <UserInfo>
        <DisplayName>Blackwood, Jessica</DisplayName>
        <AccountId>280</AccountId>
        <AccountType/>
      </UserInfo>
      <UserInfo>
        <DisplayName>Valentine, Richard</DisplayName>
        <AccountId>12</AccountId>
        <AccountType/>
      </UserInfo>
      <UserInfo>
        <DisplayName>Jamie Kaushal</DisplayName>
        <AccountId>380</AccountId>
        <AccountType/>
      </UserInfo>
      <UserInfo>
        <DisplayName>Morgan, Sara</DisplayName>
        <AccountId>9</AccountId>
        <AccountType/>
      </UserInfo>
    </SharedWithUsers>
    <lcf76f155ced4ddcb4097134ff3c332f xmlns="88b0a0ff-d3b5-49df-8481-a9e681bdc8a6">
      <Terms xmlns="http://schemas.microsoft.com/office/infopath/2007/PartnerControls"/>
    </lcf76f155ced4ddcb4097134ff3c332f>
    <TaxCatchAll xmlns="56b50f8d-715f-480a-838b-715664365a53" xsi:nil="true"/>
  </documentManagement>
</p:properties>
</file>

<file path=customXml/itemProps1.xml><?xml version="1.0" encoding="utf-8"?>
<ds:datastoreItem xmlns:ds="http://schemas.openxmlformats.org/officeDocument/2006/customXml" ds:itemID="{328C2D47-8966-498E-811F-A1F66EDD0A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7527D8-6F85-456C-AD90-B5FF6D7A1E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b0a0ff-d3b5-49df-8481-a9e681bdc8a6"/>
    <ds:schemaRef ds:uri="56b50f8d-715f-480a-838b-715664365a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1FCE0B-163E-4885-9228-6F21EEAE8497}">
  <ds:schemaRefs>
    <ds:schemaRef ds:uri="d40a990f-0aae-4c25-9c28-eaaf496ed2a5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f1f8a7e4-56c1-4563-85ae-320e346f1ca6"/>
    <ds:schemaRef ds:uri="http://schemas.microsoft.com/office/2006/metadata/properties"/>
    <ds:schemaRef ds:uri="http://www.w3.org/XML/1998/namespace"/>
    <ds:schemaRef ds:uri="http://purl.org/dc/dcmitype/"/>
    <ds:schemaRef ds:uri="56b50f8d-715f-480a-838b-715664365a53"/>
    <ds:schemaRef ds:uri="88b0a0ff-d3b5-49df-8481-a9e681bdc8a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5429</TotalTime>
  <Words>1719</Words>
  <Application>Microsoft Macintosh PowerPoint</Application>
  <PresentationFormat>Custom</PresentationFormat>
  <Paragraphs>506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Arial</vt:lpstr>
      <vt:lpstr>Helvetica</vt:lpstr>
      <vt:lpstr>Raleway</vt:lpstr>
      <vt:lpstr>McMaster Title and Closing Slides</vt:lpstr>
      <vt:lpstr>McMaster Main Slides - White</vt:lpstr>
      <vt:lpstr>McMaster Main Slides - Maroon</vt:lpstr>
      <vt:lpstr>Introduction to Machine Learning</vt:lpstr>
      <vt:lpstr>Machine Learning</vt:lpstr>
      <vt:lpstr>Types of learning</vt:lpstr>
      <vt:lpstr>Types of learning</vt:lpstr>
      <vt:lpstr>Types of learning</vt:lpstr>
      <vt:lpstr>Types of learning</vt:lpstr>
      <vt:lpstr>Types of learning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Generalized structure of machine learning models</vt:lpstr>
      <vt:lpstr>Linear regression</vt:lpstr>
      <vt:lpstr>Linear regression</vt:lpstr>
      <vt:lpstr>Bias and Variance</vt:lpstr>
      <vt:lpstr>Bias-variance tradeoff</vt:lpstr>
      <vt:lpstr>Bias-variance tradeoff</vt:lpstr>
      <vt:lpstr>Machine learning models</vt:lpstr>
      <vt:lpstr>Assessing model performance</vt:lpstr>
      <vt:lpstr>Assessing model performance</vt:lpstr>
      <vt:lpstr>Assessing model performance – Cross validation</vt:lpstr>
      <vt:lpstr>Types of cross validation</vt:lpstr>
      <vt:lpstr>Evaluation Metrics</vt:lpstr>
      <vt:lpstr>Evaluation metrics</vt:lpstr>
      <vt:lpstr>Evaluation metrics</vt:lpstr>
      <vt:lpstr>Evaluation metrics</vt:lpstr>
      <vt:lpstr>Evaluation metrics</vt:lpstr>
      <vt:lpstr>Caution: evaluating performance in unbalanced data</vt:lpstr>
      <vt:lpstr>Receiver Operating Characteristic (ROC) Curve</vt:lpstr>
      <vt:lpstr>Receiver Operating Characteristic (ROC) Curve</vt:lpstr>
      <vt:lpstr>Pitfalls in applying machine learning</vt:lpstr>
      <vt:lpstr>Often the main consequence of making a mistake in applying machine learning is, rather than receiving an error message, you get really good performance.</vt:lpstr>
      <vt:lpstr>1. Distributional differences between training, test and prediction sets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McMaster Brand PowerPoint Template</dc:title>
  <dc:creator>Blackwood, Jessica</dc:creator>
  <cp:lastModifiedBy>Kathleen Houlahan</cp:lastModifiedBy>
  <cp:revision>311</cp:revision>
  <dcterms:created xsi:type="dcterms:W3CDTF">2024-04-26T03:09:02Z</dcterms:created>
  <dcterms:modified xsi:type="dcterms:W3CDTF">2024-11-14T19:56:13Z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0x01010042A38F74C9162C478D8F165ED878BC5B</vt:lpwstr>
  </property>
  <property fmtid="{D5CDD505-2E9C-101B-9397-08002B2CF9AE}" pid="3" name="MediaServiceImageTags">
    <vt:lpwstr/>
  </property>
</Properties>
</file>